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18"/>
  </p:notesMasterIdLst>
  <p:handoutMasterIdLst>
    <p:handoutMasterId r:id="rId19"/>
  </p:handoutMasterIdLst>
  <p:sldIdLst>
    <p:sldId id="2076138271" r:id="rId2"/>
    <p:sldId id="2076138272" r:id="rId3"/>
    <p:sldId id="2076138277" r:id="rId4"/>
    <p:sldId id="2076138299" r:id="rId5"/>
    <p:sldId id="2076138300" r:id="rId6"/>
    <p:sldId id="2076138301" r:id="rId7"/>
    <p:sldId id="2076138302" r:id="rId8"/>
    <p:sldId id="2076138314" r:id="rId9"/>
    <p:sldId id="2076138315" r:id="rId10"/>
    <p:sldId id="2076138316" r:id="rId11"/>
    <p:sldId id="2076138306" r:id="rId12"/>
    <p:sldId id="2076138307" r:id="rId13"/>
    <p:sldId id="2076138308" r:id="rId14"/>
    <p:sldId id="2076138309" r:id="rId15"/>
    <p:sldId id="2076138310" r:id="rId16"/>
    <p:sldId id="20761382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F2F2F2"/>
    <a:srgbClr val="3E484F"/>
    <a:srgbClr val="007CA0"/>
    <a:srgbClr val="EE373E"/>
    <a:srgbClr val="FBECED"/>
    <a:srgbClr val="000000"/>
    <a:srgbClr val="DBD9D6"/>
    <a:srgbClr val="114169"/>
    <a:srgbClr val="004A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7" autoAdjust="0"/>
    <p:restoredTop sz="88095"/>
  </p:normalViewPr>
  <p:slideViewPr>
    <p:cSldViewPr snapToGrid="0">
      <p:cViewPr varScale="1">
        <p:scale>
          <a:sx n="95" d="100"/>
          <a:sy n="95" d="100"/>
        </p:scale>
        <p:origin x="1032" y="176"/>
      </p:cViewPr>
      <p:guideLst/>
    </p:cSldViewPr>
  </p:slideViewPr>
  <p:notesTextViewPr>
    <p:cViewPr>
      <p:scale>
        <a:sx n="1" d="1"/>
        <a:sy n="1" d="1"/>
      </p:scale>
      <p:origin x="0" y="0"/>
    </p:cViewPr>
  </p:notesTextViewPr>
  <p:notesViewPr>
    <p:cSldViewPr snapToGrid="0">
      <p:cViewPr varScale="1">
        <p:scale>
          <a:sx n="110" d="100"/>
          <a:sy n="110" d="100"/>
        </p:scale>
        <p:origin x="129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EC6AB6-D33A-F246-BE3C-EBB795CAB7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C3938B-1C9A-184D-990B-4A6A72C2FC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45F1B9-0FDB-584D-A44D-1FA44AF547DB}" type="datetimeFigureOut">
              <a:rPr lang="en-US" smtClean="0"/>
              <a:t>12/14/21</a:t>
            </a:fld>
            <a:endParaRPr lang="en-US"/>
          </a:p>
        </p:txBody>
      </p:sp>
      <p:sp>
        <p:nvSpPr>
          <p:cNvPr id="4" name="Footer Placeholder 3">
            <a:extLst>
              <a:ext uri="{FF2B5EF4-FFF2-40B4-BE49-F238E27FC236}">
                <a16:creationId xmlns:a16="http://schemas.microsoft.com/office/drawing/2014/main" id="{206AACA2-446A-8841-8C3C-22D1D26D55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54BDD-EFED-6349-BEEC-D388AB9064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C1F446-4EC6-0D4E-9B06-3EB269993AE9}" type="slidenum">
              <a:rPr lang="en-US" smtClean="0"/>
              <a:t>‹#›</a:t>
            </a:fld>
            <a:endParaRPr lang="en-US"/>
          </a:p>
        </p:txBody>
      </p:sp>
    </p:spTree>
    <p:extLst>
      <p:ext uri="{BB962C8B-B14F-4D97-AF65-F5344CB8AC3E}">
        <p14:creationId xmlns:p14="http://schemas.microsoft.com/office/powerpoint/2010/main" val="1962489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6FCC2-C040-EE4C-8FBD-63513D20CD61}" type="datetimeFigureOut">
              <a:rPr lang="en-US" smtClean="0"/>
              <a:t>12/14/21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BEC06-2E3D-3149-83D5-D0A2DA3D38AB}" type="slidenum">
              <a:rPr lang="en-US" smtClean="0"/>
              <a:t>‹#›</a:t>
            </a:fld>
            <a:endParaRPr lang="en-US"/>
          </a:p>
        </p:txBody>
      </p:sp>
    </p:spTree>
    <p:extLst>
      <p:ext uri="{BB962C8B-B14F-4D97-AF65-F5344CB8AC3E}">
        <p14:creationId xmlns:p14="http://schemas.microsoft.com/office/powerpoint/2010/main" val="74794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BEC06-2E3D-3149-83D5-D0A2DA3D38AB}" type="slidenum">
              <a:rPr lang="en-US" smtClean="0"/>
              <a:t>6</a:t>
            </a:fld>
            <a:endParaRPr lang="en-US"/>
          </a:p>
        </p:txBody>
      </p:sp>
    </p:spTree>
    <p:extLst>
      <p:ext uri="{BB962C8B-B14F-4D97-AF65-F5344CB8AC3E}">
        <p14:creationId xmlns:p14="http://schemas.microsoft.com/office/powerpoint/2010/main" val="388653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Light Grey Background">
            <a:extLst>
              <a:ext uri="{FF2B5EF4-FFF2-40B4-BE49-F238E27FC236}">
                <a16:creationId xmlns:a16="http://schemas.microsoft.com/office/drawing/2014/main" id="{3D602B0C-811E-1348-94DB-6A44637D041E}"/>
              </a:ext>
            </a:extLst>
          </p:cNvPr>
          <p:cNvSpPr/>
          <p:nvPr userDrawn="1"/>
        </p:nvSpPr>
        <p:spPr>
          <a:xfrm>
            <a:off x="342900" y="342900"/>
            <a:ext cx="11506199" cy="6172199"/>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56DC8E76-0557-8E4D-9638-0DD58C166ACF}"/>
              </a:ext>
            </a:extLst>
          </p:cNvPr>
          <p:cNvSpPr>
            <a:spLocks noGrp="1"/>
          </p:cNvSpPr>
          <p:nvPr>
            <p:ph type="body" sz="quarter" idx="10" hasCustomPrompt="1"/>
          </p:nvPr>
        </p:nvSpPr>
        <p:spPr>
          <a:xfrm>
            <a:off x="1436687" y="5262740"/>
            <a:ext cx="9318625" cy="680859"/>
          </a:xfrm>
        </p:spPr>
        <p:txBody>
          <a:bodyPr>
            <a:normAutofit/>
          </a:bodyPr>
          <a:lstStyle>
            <a:lvl2pPr algn="ctr">
              <a:spcBef>
                <a:spcPts val="0"/>
              </a:spcBef>
              <a:spcAft>
                <a:spcPts val="0"/>
              </a:spcAft>
              <a:defRPr sz="1800" b="0"/>
            </a:lvl2pPr>
          </a:lstStyle>
          <a:p>
            <a:pPr lvl="1"/>
            <a:r>
              <a:rPr lang="en-US" dirty="0"/>
              <a:t>Date here </a:t>
            </a:r>
          </a:p>
          <a:p>
            <a:pPr lvl="1"/>
            <a:r>
              <a:rPr lang="en-US" dirty="0"/>
              <a:t>(does not update automatically)</a:t>
            </a:r>
          </a:p>
        </p:txBody>
      </p:sp>
      <p:sp>
        <p:nvSpPr>
          <p:cNvPr id="3" name="By Line"/>
          <p:cNvSpPr>
            <a:spLocks noGrp="1"/>
          </p:cNvSpPr>
          <p:nvPr>
            <p:ph type="subTitle" idx="1" hasCustomPrompt="1"/>
          </p:nvPr>
        </p:nvSpPr>
        <p:spPr>
          <a:xfrm>
            <a:off x="1524000" y="4545473"/>
            <a:ext cx="9144000" cy="680860"/>
          </a:xfrm>
          <a:prstGeom prst="rect">
            <a:avLst/>
          </a:prstGeom>
        </p:spPr>
        <p:txBody>
          <a:bodyPr/>
          <a:lstStyle>
            <a:lvl1pPr marL="0" indent="0" algn="ctr">
              <a:spcBef>
                <a:spcPts val="0"/>
              </a:spcBef>
              <a:buNone/>
              <a:defRPr sz="2400" baseline="0">
                <a:solidFill>
                  <a:srgbClr val="3E484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By Line/Presenter Name or Subhead</a:t>
            </a:r>
          </a:p>
        </p:txBody>
      </p:sp>
      <p:sp>
        <p:nvSpPr>
          <p:cNvPr id="12" name="Perpetual Divider">
            <a:extLst>
              <a:ext uri="{FF2B5EF4-FFF2-40B4-BE49-F238E27FC236}">
                <a16:creationId xmlns:a16="http://schemas.microsoft.com/office/drawing/2014/main" id="{75BC3777-6C6F-8942-A87C-EA80A897EF7D}"/>
              </a:ext>
            </a:extLst>
          </p:cNvPr>
          <p:cNvSpPr/>
          <p:nvPr userDrawn="1"/>
        </p:nvSpPr>
        <p:spPr>
          <a:xfrm>
            <a:off x="5535560" y="4093789"/>
            <a:ext cx="1120878" cy="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a:xfrm>
            <a:off x="1349477" y="1715294"/>
            <a:ext cx="9493045" cy="1973223"/>
          </a:xfrm>
          <a:prstGeom prst="rect">
            <a:avLst/>
          </a:prstGeom>
        </p:spPr>
        <p:txBody>
          <a:bodyPr anchor="b">
            <a:noAutofit/>
          </a:bodyPr>
          <a:lstStyle>
            <a:lvl1pPr algn="ctr">
              <a:lnSpc>
                <a:spcPct val="90000"/>
              </a:lnSpc>
              <a:defRPr sz="5400">
                <a:solidFill>
                  <a:srgbClr val="007CA0"/>
                </a:solidFill>
              </a:defRPr>
            </a:lvl1pPr>
          </a:lstStyle>
          <a:p>
            <a:r>
              <a:rPr lang="en-US" dirty="0"/>
              <a:t>Presentation Title</a:t>
            </a:r>
            <a:br>
              <a:rPr lang="en-US" dirty="0"/>
            </a:br>
            <a:r>
              <a:rPr lang="en-US" dirty="0"/>
              <a:t>note: if more than 3 lines decrease type size</a:t>
            </a:r>
          </a:p>
        </p:txBody>
      </p:sp>
    </p:spTree>
    <p:extLst>
      <p:ext uri="{BB962C8B-B14F-4D97-AF65-F5344CB8AC3E}">
        <p14:creationId xmlns:p14="http://schemas.microsoft.com/office/powerpoint/2010/main" val="215374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ient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004C-8A0C-B144-B1A9-4FB7F4F0A90D}"/>
              </a:ext>
            </a:extLst>
          </p:cNvPr>
          <p:cNvSpPr>
            <a:spLocks noGrp="1"/>
          </p:cNvSpPr>
          <p:nvPr>
            <p:ph type="title"/>
          </p:nvPr>
        </p:nvSpPr>
        <p:spPr>
          <a:xfrm>
            <a:off x="800100" y="570016"/>
            <a:ext cx="10782300" cy="1120672"/>
          </a:xfrm>
        </p:spPr>
        <p:txBody>
          <a:bodyPr>
            <a:normAutofit/>
          </a:bodyPr>
          <a:lstStyle>
            <a:lvl1pPr>
              <a:defRPr sz="3200"/>
            </a:lvl1pPr>
          </a:lstStyle>
          <a:p>
            <a:r>
              <a:rPr lang="en-US" dirty="0"/>
              <a:t>Click to edit Master title style</a:t>
            </a:r>
          </a:p>
        </p:txBody>
      </p:sp>
      <p:sp>
        <p:nvSpPr>
          <p:cNvPr id="3" name="Slide Number Placeholder 2">
            <a:extLst>
              <a:ext uri="{FF2B5EF4-FFF2-40B4-BE49-F238E27FC236}">
                <a16:creationId xmlns:a16="http://schemas.microsoft.com/office/drawing/2014/main" id="{D8C551DD-042D-444C-B265-3E77EF2539C1}"/>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5" name="Picture Placeholder 4">
            <a:extLst>
              <a:ext uri="{FF2B5EF4-FFF2-40B4-BE49-F238E27FC236}">
                <a16:creationId xmlns:a16="http://schemas.microsoft.com/office/drawing/2014/main" id="{5DF50276-01A6-BD42-BB61-D975A2930026}"/>
              </a:ext>
            </a:extLst>
          </p:cNvPr>
          <p:cNvSpPr>
            <a:spLocks noGrp="1"/>
          </p:cNvSpPr>
          <p:nvPr>
            <p:ph type="pic" sz="quarter" idx="11"/>
          </p:nvPr>
        </p:nvSpPr>
        <p:spPr>
          <a:xfrm>
            <a:off x="800100" y="1976066"/>
            <a:ext cx="3543300" cy="1924050"/>
          </a:xfrm>
          <a:solidFill>
            <a:schemeClr val="bg2">
              <a:lumMod val="90000"/>
            </a:schemeClr>
          </a:solidFill>
        </p:spPr>
        <p:txBody>
          <a:bodyPr/>
          <a:lstStyle/>
          <a:p>
            <a:endParaRPr lang="en-US" dirty="0"/>
          </a:p>
        </p:txBody>
      </p:sp>
      <p:sp>
        <p:nvSpPr>
          <p:cNvPr id="7" name="Picture Placeholder 4">
            <a:extLst>
              <a:ext uri="{FF2B5EF4-FFF2-40B4-BE49-F238E27FC236}">
                <a16:creationId xmlns:a16="http://schemas.microsoft.com/office/drawing/2014/main" id="{B7361815-2D5A-944A-A7BF-626CFC613E6B}"/>
              </a:ext>
            </a:extLst>
          </p:cNvPr>
          <p:cNvSpPr>
            <a:spLocks noGrp="1"/>
          </p:cNvSpPr>
          <p:nvPr>
            <p:ph type="pic" sz="quarter" idx="12"/>
          </p:nvPr>
        </p:nvSpPr>
        <p:spPr>
          <a:xfrm>
            <a:off x="4419600" y="1976066"/>
            <a:ext cx="3543300" cy="1924050"/>
          </a:xfrm>
          <a:solidFill>
            <a:schemeClr val="bg2">
              <a:lumMod val="90000"/>
            </a:schemeClr>
          </a:solidFill>
        </p:spPr>
        <p:txBody>
          <a:bodyPr/>
          <a:lstStyle/>
          <a:p>
            <a:endParaRPr lang="en-US"/>
          </a:p>
        </p:txBody>
      </p:sp>
      <p:sp>
        <p:nvSpPr>
          <p:cNvPr id="8" name="Picture Placeholder 4">
            <a:extLst>
              <a:ext uri="{FF2B5EF4-FFF2-40B4-BE49-F238E27FC236}">
                <a16:creationId xmlns:a16="http://schemas.microsoft.com/office/drawing/2014/main" id="{9558DED0-E80D-8047-B5DF-D8092D4CE1A1}"/>
              </a:ext>
            </a:extLst>
          </p:cNvPr>
          <p:cNvSpPr>
            <a:spLocks noGrp="1"/>
          </p:cNvSpPr>
          <p:nvPr>
            <p:ph type="pic" sz="quarter" idx="13"/>
          </p:nvPr>
        </p:nvSpPr>
        <p:spPr>
          <a:xfrm>
            <a:off x="8039100" y="1976066"/>
            <a:ext cx="3543300" cy="1924050"/>
          </a:xfrm>
          <a:solidFill>
            <a:schemeClr val="bg2">
              <a:lumMod val="90000"/>
            </a:schemeClr>
          </a:solidFill>
        </p:spPr>
        <p:txBody>
          <a:bodyPr/>
          <a:lstStyle/>
          <a:p>
            <a:endParaRPr lang="en-US"/>
          </a:p>
        </p:txBody>
      </p:sp>
      <p:sp>
        <p:nvSpPr>
          <p:cNvPr id="9" name="Picture Placeholder 4">
            <a:extLst>
              <a:ext uri="{FF2B5EF4-FFF2-40B4-BE49-F238E27FC236}">
                <a16:creationId xmlns:a16="http://schemas.microsoft.com/office/drawing/2014/main" id="{A240FCA4-508A-474D-A1FF-E4F825071B24}"/>
              </a:ext>
            </a:extLst>
          </p:cNvPr>
          <p:cNvSpPr>
            <a:spLocks noGrp="1"/>
          </p:cNvSpPr>
          <p:nvPr>
            <p:ph type="pic" sz="quarter" idx="14"/>
          </p:nvPr>
        </p:nvSpPr>
        <p:spPr>
          <a:xfrm>
            <a:off x="800100" y="3983430"/>
            <a:ext cx="3543300" cy="1924050"/>
          </a:xfrm>
          <a:solidFill>
            <a:schemeClr val="bg2">
              <a:lumMod val="90000"/>
            </a:schemeClr>
          </a:solidFill>
        </p:spPr>
        <p:txBody>
          <a:bodyPr/>
          <a:lstStyle/>
          <a:p>
            <a:endParaRPr lang="en-US"/>
          </a:p>
        </p:txBody>
      </p:sp>
      <p:sp>
        <p:nvSpPr>
          <p:cNvPr id="10" name="Picture Placeholder 4">
            <a:extLst>
              <a:ext uri="{FF2B5EF4-FFF2-40B4-BE49-F238E27FC236}">
                <a16:creationId xmlns:a16="http://schemas.microsoft.com/office/drawing/2014/main" id="{B545CBF7-7342-1648-A848-095CB71690D9}"/>
              </a:ext>
            </a:extLst>
          </p:cNvPr>
          <p:cNvSpPr>
            <a:spLocks noGrp="1"/>
          </p:cNvSpPr>
          <p:nvPr>
            <p:ph type="pic" sz="quarter" idx="15"/>
          </p:nvPr>
        </p:nvSpPr>
        <p:spPr>
          <a:xfrm>
            <a:off x="4419600" y="3983430"/>
            <a:ext cx="3543300" cy="1924050"/>
          </a:xfrm>
          <a:solidFill>
            <a:schemeClr val="bg2">
              <a:lumMod val="90000"/>
            </a:schemeClr>
          </a:solidFill>
        </p:spPr>
        <p:txBody>
          <a:bodyPr/>
          <a:lstStyle/>
          <a:p>
            <a:endParaRPr lang="en-US"/>
          </a:p>
        </p:txBody>
      </p:sp>
      <p:sp>
        <p:nvSpPr>
          <p:cNvPr id="11" name="Picture Placeholder 4">
            <a:extLst>
              <a:ext uri="{FF2B5EF4-FFF2-40B4-BE49-F238E27FC236}">
                <a16:creationId xmlns:a16="http://schemas.microsoft.com/office/drawing/2014/main" id="{92AA93E1-C346-534D-84CA-A87338711414}"/>
              </a:ext>
            </a:extLst>
          </p:cNvPr>
          <p:cNvSpPr>
            <a:spLocks noGrp="1"/>
          </p:cNvSpPr>
          <p:nvPr>
            <p:ph type="pic" sz="quarter" idx="16"/>
          </p:nvPr>
        </p:nvSpPr>
        <p:spPr>
          <a:xfrm>
            <a:off x="8039100" y="3983430"/>
            <a:ext cx="3543300" cy="1924050"/>
          </a:xfrm>
          <a:solidFill>
            <a:schemeClr val="bg2">
              <a:lumMod val="90000"/>
            </a:schemeClr>
          </a:solidFill>
        </p:spPr>
        <p:txBody>
          <a:bodyPr/>
          <a:lstStyle/>
          <a:p>
            <a:endParaRPr lang="en-US"/>
          </a:p>
        </p:txBody>
      </p:sp>
    </p:spTree>
    <p:extLst>
      <p:ext uri="{BB962C8B-B14F-4D97-AF65-F5344CB8AC3E}">
        <p14:creationId xmlns:p14="http://schemas.microsoft.com/office/powerpoint/2010/main" val="879820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Intro with Dark Image no Section Nam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BAB1989B-0080-DC45-91DC-F4031D681AEA}"/>
              </a:ext>
            </a:extLst>
          </p:cNvPr>
          <p:cNvSpPr>
            <a:spLocks noGrp="1"/>
          </p:cNvSpPr>
          <p:nvPr>
            <p:ph type="pic" sz="quarter" idx="10"/>
          </p:nvPr>
        </p:nvSpPr>
        <p:spPr>
          <a:xfrm>
            <a:off x="6096000" y="0"/>
            <a:ext cx="6096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lIns="914400" rIns="914400" anchor="ctr" anchorCtr="1"/>
          <a:lstStyle>
            <a:lvl1pPr algn="ctr">
              <a:lnSpc>
                <a:spcPct val="100000"/>
              </a:lnSpc>
              <a:spcBef>
                <a:spcPts val="0"/>
              </a:spcBef>
              <a:defRPr sz="1800">
                <a:solidFill>
                  <a:schemeClr val="bg1"/>
                </a:solidFill>
                <a:effectLst>
                  <a:outerShdw blurRad="254000" dist="63500" dir="5400000" algn="t" rotWithShape="0">
                    <a:prstClr val="black">
                      <a:alpha val="80000"/>
                    </a:prstClr>
                  </a:outerShdw>
                </a:effectLst>
                <a:latin typeface="+mn-lt"/>
              </a:defRPr>
            </a:lvl1pPr>
          </a:lstStyle>
          <a:p>
            <a:r>
              <a:rPr lang="en-US"/>
              <a:t>Click icon to add picture</a:t>
            </a:r>
            <a:endParaRPr lang="en-US" dirty="0"/>
          </a:p>
        </p:txBody>
      </p:sp>
      <p:sp>
        <p:nvSpPr>
          <p:cNvPr id="18" name="Perpetual Divider">
            <a:extLst>
              <a:ext uri="{FF2B5EF4-FFF2-40B4-BE49-F238E27FC236}">
                <a16:creationId xmlns:a16="http://schemas.microsoft.com/office/drawing/2014/main" id="{9377F411-908F-9F45-9D16-AE4DD30CD4BD}"/>
              </a:ext>
            </a:extLst>
          </p:cNvPr>
          <p:cNvSpPr/>
          <p:nvPr userDrawn="1"/>
        </p:nvSpPr>
        <p:spPr>
          <a:xfrm>
            <a:off x="916186" y="2250543"/>
            <a:ext cx="1156040" cy="52908"/>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B4B47B8-C6C8-F545-9BA4-8B3E6884D777}"/>
              </a:ext>
            </a:extLst>
          </p:cNvPr>
          <p:cNvSpPr>
            <a:spLocks noGrp="1"/>
          </p:cNvSpPr>
          <p:nvPr>
            <p:ph type="ctrTitle" hasCustomPrompt="1"/>
          </p:nvPr>
        </p:nvSpPr>
        <p:spPr>
          <a:xfrm>
            <a:off x="800101" y="975456"/>
            <a:ext cx="4893564"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type size - min 24)</a:t>
            </a:r>
          </a:p>
        </p:txBody>
      </p:sp>
      <p:sp>
        <p:nvSpPr>
          <p:cNvPr id="2" name="Slide Number Placeholder 1">
            <a:extLst>
              <a:ext uri="{FF2B5EF4-FFF2-40B4-BE49-F238E27FC236}">
                <a16:creationId xmlns:a16="http://schemas.microsoft.com/office/drawing/2014/main" id="{4D4790DB-80C8-F446-A3AA-3639FD6AD2D4}"/>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14" name="Crestron Logo (text placeholder)">
            <a:extLst>
              <a:ext uri="{FF2B5EF4-FFF2-40B4-BE49-F238E27FC236}">
                <a16:creationId xmlns:a16="http://schemas.microsoft.com/office/drawing/2014/main" id="{FCBB2F4C-6DD8-C448-9E15-ABAE94631B16}"/>
              </a:ext>
            </a:extLst>
          </p:cNvPr>
          <p:cNvSpPr>
            <a:spLocks noGrp="1"/>
          </p:cNvSpPr>
          <p:nvPr>
            <p:ph type="body" sz="quarter" idx="16" hasCustomPrompt="1"/>
          </p:nvPr>
        </p:nvSpPr>
        <p:spPr>
          <a:xfrm>
            <a:off x="9666904" y="6182332"/>
            <a:ext cx="1915496" cy="21846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
        <p:nvSpPr>
          <p:cNvPr id="11" name="Content Placeholder 4">
            <a:extLst>
              <a:ext uri="{FF2B5EF4-FFF2-40B4-BE49-F238E27FC236}">
                <a16:creationId xmlns:a16="http://schemas.microsoft.com/office/drawing/2014/main" id="{3245CAD5-4D31-7F4C-B22C-62A62A278A5D}"/>
              </a:ext>
            </a:extLst>
          </p:cNvPr>
          <p:cNvSpPr>
            <a:spLocks noGrp="1"/>
          </p:cNvSpPr>
          <p:nvPr>
            <p:ph sz="quarter" idx="17"/>
          </p:nvPr>
        </p:nvSpPr>
        <p:spPr>
          <a:xfrm>
            <a:off x="816259" y="2567168"/>
            <a:ext cx="4893564" cy="3376432"/>
          </a:xfrm>
        </p:spPr>
        <p:txBody>
          <a:bodyPr/>
          <a:lstStyle>
            <a:lvl1pPr>
              <a:lnSpc>
                <a:spcPct val="90000"/>
              </a:lnSpc>
              <a:defRPr/>
            </a:lvl1pPr>
            <a:lvl3pPr>
              <a:defRPr>
                <a:solidFill>
                  <a:srgbClr val="595959"/>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9783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Intro with 6 Grid">
    <p:spTree>
      <p:nvGrpSpPr>
        <p:cNvPr id="1" name=""/>
        <p:cNvGrpSpPr/>
        <p:nvPr/>
      </p:nvGrpSpPr>
      <p:grpSpPr>
        <a:xfrm>
          <a:off x="0" y="0"/>
          <a:ext cx="0" cy="0"/>
          <a:chOff x="0" y="0"/>
          <a:chExt cx="0" cy="0"/>
        </a:xfrm>
      </p:grpSpPr>
      <p:sp>
        <p:nvSpPr>
          <p:cNvPr id="18" name="Perpetual Divider">
            <a:extLst>
              <a:ext uri="{FF2B5EF4-FFF2-40B4-BE49-F238E27FC236}">
                <a16:creationId xmlns:a16="http://schemas.microsoft.com/office/drawing/2014/main" id="{9377F411-908F-9F45-9D16-AE4DD30CD4BD}"/>
              </a:ext>
            </a:extLst>
          </p:cNvPr>
          <p:cNvSpPr/>
          <p:nvPr userDrawn="1"/>
        </p:nvSpPr>
        <p:spPr>
          <a:xfrm>
            <a:off x="916186" y="2250543"/>
            <a:ext cx="1156040" cy="52908"/>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B4B47B8-C6C8-F545-9BA4-8B3E6884D777}"/>
              </a:ext>
            </a:extLst>
          </p:cNvPr>
          <p:cNvSpPr>
            <a:spLocks noGrp="1"/>
          </p:cNvSpPr>
          <p:nvPr>
            <p:ph type="ctrTitle" hasCustomPrompt="1"/>
          </p:nvPr>
        </p:nvSpPr>
        <p:spPr>
          <a:xfrm>
            <a:off x="800101" y="975456"/>
            <a:ext cx="4893564"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type size - min 24)</a:t>
            </a:r>
          </a:p>
        </p:txBody>
      </p:sp>
      <p:sp>
        <p:nvSpPr>
          <p:cNvPr id="2" name="Slide Number Placeholder 1">
            <a:extLst>
              <a:ext uri="{FF2B5EF4-FFF2-40B4-BE49-F238E27FC236}">
                <a16:creationId xmlns:a16="http://schemas.microsoft.com/office/drawing/2014/main" id="{4D4790DB-80C8-F446-A3AA-3639FD6AD2D4}"/>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11" name="Content Placeholder 4">
            <a:extLst>
              <a:ext uri="{FF2B5EF4-FFF2-40B4-BE49-F238E27FC236}">
                <a16:creationId xmlns:a16="http://schemas.microsoft.com/office/drawing/2014/main" id="{3245CAD5-4D31-7F4C-B22C-62A62A278A5D}"/>
              </a:ext>
            </a:extLst>
          </p:cNvPr>
          <p:cNvSpPr>
            <a:spLocks noGrp="1"/>
          </p:cNvSpPr>
          <p:nvPr>
            <p:ph sz="quarter" idx="17"/>
          </p:nvPr>
        </p:nvSpPr>
        <p:spPr>
          <a:xfrm>
            <a:off x="816259" y="2567168"/>
            <a:ext cx="4893564" cy="3376432"/>
          </a:xfrm>
        </p:spPr>
        <p:txBody>
          <a:bodyPr/>
          <a:lstStyle>
            <a:lvl1pPr>
              <a:lnSpc>
                <a:spcPct val="90000"/>
              </a:lnSpc>
              <a:defRPr/>
            </a:lvl1pPr>
            <a:lvl3pPr>
              <a:defRPr>
                <a:solidFill>
                  <a:srgbClr val="595959"/>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4">
            <a:extLst>
              <a:ext uri="{FF2B5EF4-FFF2-40B4-BE49-F238E27FC236}">
                <a16:creationId xmlns:a16="http://schemas.microsoft.com/office/drawing/2014/main" id="{CF946D4C-FB35-7146-B4F9-737853F7E4F0}"/>
              </a:ext>
            </a:extLst>
          </p:cNvPr>
          <p:cNvSpPr>
            <a:spLocks noGrp="1"/>
          </p:cNvSpPr>
          <p:nvPr>
            <p:ph type="pic" sz="quarter" idx="18"/>
          </p:nvPr>
        </p:nvSpPr>
        <p:spPr>
          <a:xfrm>
            <a:off x="8865911" y="298642"/>
            <a:ext cx="3017520" cy="2011680"/>
          </a:xfrm>
          <a:solidFill>
            <a:schemeClr val="bg2">
              <a:lumMod val="90000"/>
            </a:schemeClr>
          </a:solidFill>
        </p:spPr>
        <p:txBody>
          <a:bodyPr/>
          <a:lstStyle/>
          <a:p>
            <a:endParaRPr lang="en-US"/>
          </a:p>
        </p:txBody>
      </p:sp>
      <p:sp>
        <p:nvSpPr>
          <p:cNvPr id="13" name="Picture Placeholder 4">
            <a:extLst>
              <a:ext uri="{FF2B5EF4-FFF2-40B4-BE49-F238E27FC236}">
                <a16:creationId xmlns:a16="http://schemas.microsoft.com/office/drawing/2014/main" id="{0A376627-7424-364B-8F44-6D201BB3431A}"/>
              </a:ext>
            </a:extLst>
          </p:cNvPr>
          <p:cNvSpPr>
            <a:spLocks noGrp="1"/>
          </p:cNvSpPr>
          <p:nvPr>
            <p:ph type="pic" sz="quarter" idx="20"/>
          </p:nvPr>
        </p:nvSpPr>
        <p:spPr>
          <a:xfrm>
            <a:off x="8865911" y="2426276"/>
            <a:ext cx="3017520" cy="2011680"/>
          </a:xfrm>
          <a:solidFill>
            <a:schemeClr val="bg2">
              <a:lumMod val="90000"/>
            </a:schemeClr>
          </a:solidFill>
        </p:spPr>
        <p:txBody>
          <a:bodyPr/>
          <a:lstStyle/>
          <a:p>
            <a:endParaRPr lang="en-US"/>
          </a:p>
        </p:txBody>
      </p:sp>
      <p:sp>
        <p:nvSpPr>
          <p:cNvPr id="16" name="Picture Placeholder 4">
            <a:extLst>
              <a:ext uri="{FF2B5EF4-FFF2-40B4-BE49-F238E27FC236}">
                <a16:creationId xmlns:a16="http://schemas.microsoft.com/office/drawing/2014/main" id="{9FB65E84-E4A6-6547-B722-2EDA9464ED65}"/>
              </a:ext>
            </a:extLst>
          </p:cNvPr>
          <p:cNvSpPr>
            <a:spLocks noGrp="1"/>
          </p:cNvSpPr>
          <p:nvPr>
            <p:ph type="pic" sz="quarter" idx="22"/>
          </p:nvPr>
        </p:nvSpPr>
        <p:spPr>
          <a:xfrm>
            <a:off x="8865911" y="4553909"/>
            <a:ext cx="3017520" cy="2011680"/>
          </a:xfrm>
          <a:solidFill>
            <a:schemeClr val="bg2">
              <a:lumMod val="90000"/>
            </a:schemeClr>
          </a:solidFill>
        </p:spPr>
        <p:txBody>
          <a:bodyPr/>
          <a:lstStyle/>
          <a:p>
            <a:endParaRPr lang="en-US"/>
          </a:p>
        </p:txBody>
      </p:sp>
      <p:sp>
        <p:nvSpPr>
          <p:cNvPr id="22" name="Picture Placeholder 4">
            <a:extLst>
              <a:ext uri="{FF2B5EF4-FFF2-40B4-BE49-F238E27FC236}">
                <a16:creationId xmlns:a16="http://schemas.microsoft.com/office/drawing/2014/main" id="{34480FA5-F341-384C-BCED-A448B195B9D4}"/>
              </a:ext>
            </a:extLst>
          </p:cNvPr>
          <p:cNvSpPr>
            <a:spLocks noGrp="1"/>
          </p:cNvSpPr>
          <p:nvPr>
            <p:ph type="pic" sz="quarter" idx="23"/>
          </p:nvPr>
        </p:nvSpPr>
        <p:spPr>
          <a:xfrm>
            <a:off x="5749108" y="298642"/>
            <a:ext cx="3017520" cy="2011680"/>
          </a:xfrm>
          <a:solidFill>
            <a:schemeClr val="bg2">
              <a:lumMod val="90000"/>
            </a:schemeClr>
          </a:solidFill>
        </p:spPr>
        <p:txBody>
          <a:bodyPr/>
          <a:lstStyle/>
          <a:p>
            <a:endParaRPr lang="en-US"/>
          </a:p>
        </p:txBody>
      </p:sp>
      <p:sp>
        <p:nvSpPr>
          <p:cNvPr id="23" name="Picture Placeholder 4">
            <a:extLst>
              <a:ext uri="{FF2B5EF4-FFF2-40B4-BE49-F238E27FC236}">
                <a16:creationId xmlns:a16="http://schemas.microsoft.com/office/drawing/2014/main" id="{EFC19514-3F28-1842-A593-10DD92B420E8}"/>
              </a:ext>
            </a:extLst>
          </p:cNvPr>
          <p:cNvSpPr>
            <a:spLocks noGrp="1"/>
          </p:cNvSpPr>
          <p:nvPr>
            <p:ph type="pic" sz="quarter" idx="24"/>
          </p:nvPr>
        </p:nvSpPr>
        <p:spPr>
          <a:xfrm>
            <a:off x="5749108" y="2426276"/>
            <a:ext cx="3017520" cy="2011680"/>
          </a:xfrm>
          <a:solidFill>
            <a:schemeClr val="bg2">
              <a:lumMod val="90000"/>
            </a:schemeClr>
          </a:solidFill>
        </p:spPr>
        <p:txBody>
          <a:bodyPr/>
          <a:lstStyle/>
          <a:p>
            <a:endParaRPr lang="en-US"/>
          </a:p>
        </p:txBody>
      </p:sp>
      <p:sp>
        <p:nvSpPr>
          <p:cNvPr id="24" name="Picture Placeholder 4">
            <a:extLst>
              <a:ext uri="{FF2B5EF4-FFF2-40B4-BE49-F238E27FC236}">
                <a16:creationId xmlns:a16="http://schemas.microsoft.com/office/drawing/2014/main" id="{265039B4-1B03-124B-B760-56A4088980E2}"/>
              </a:ext>
            </a:extLst>
          </p:cNvPr>
          <p:cNvSpPr>
            <a:spLocks noGrp="1"/>
          </p:cNvSpPr>
          <p:nvPr>
            <p:ph type="pic" sz="quarter" idx="25"/>
          </p:nvPr>
        </p:nvSpPr>
        <p:spPr>
          <a:xfrm>
            <a:off x="5749108" y="4553909"/>
            <a:ext cx="3017520" cy="2011680"/>
          </a:xfrm>
          <a:solidFill>
            <a:schemeClr val="bg2">
              <a:lumMod val="90000"/>
            </a:schemeClr>
          </a:solidFill>
        </p:spPr>
        <p:txBody>
          <a:bodyPr/>
          <a:lstStyle/>
          <a:p>
            <a:endParaRPr lang="en-US"/>
          </a:p>
        </p:txBody>
      </p:sp>
    </p:spTree>
    <p:extLst>
      <p:ext uri="{BB962C8B-B14F-4D97-AF65-F5344CB8AC3E}">
        <p14:creationId xmlns:p14="http://schemas.microsoft.com/office/powerpoint/2010/main" val="2839342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Intro with 4 Grid">
    <p:spTree>
      <p:nvGrpSpPr>
        <p:cNvPr id="1" name=""/>
        <p:cNvGrpSpPr/>
        <p:nvPr/>
      </p:nvGrpSpPr>
      <p:grpSpPr>
        <a:xfrm>
          <a:off x="0" y="0"/>
          <a:ext cx="0" cy="0"/>
          <a:chOff x="0" y="0"/>
          <a:chExt cx="0" cy="0"/>
        </a:xfrm>
      </p:grpSpPr>
      <p:sp>
        <p:nvSpPr>
          <p:cNvPr id="18" name="Perpetual Divider">
            <a:extLst>
              <a:ext uri="{FF2B5EF4-FFF2-40B4-BE49-F238E27FC236}">
                <a16:creationId xmlns:a16="http://schemas.microsoft.com/office/drawing/2014/main" id="{9377F411-908F-9F45-9D16-AE4DD30CD4BD}"/>
              </a:ext>
            </a:extLst>
          </p:cNvPr>
          <p:cNvSpPr/>
          <p:nvPr userDrawn="1"/>
        </p:nvSpPr>
        <p:spPr>
          <a:xfrm>
            <a:off x="916186" y="2250543"/>
            <a:ext cx="1156040" cy="52908"/>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B4B47B8-C6C8-F545-9BA4-8B3E6884D777}"/>
              </a:ext>
            </a:extLst>
          </p:cNvPr>
          <p:cNvSpPr>
            <a:spLocks noGrp="1"/>
          </p:cNvSpPr>
          <p:nvPr>
            <p:ph type="ctrTitle" hasCustomPrompt="1"/>
          </p:nvPr>
        </p:nvSpPr>
        <p:spPr>
          <a:xfrm>
            <a:off x="800101" y="975456"/>
            <a:ext cx="4893564"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type size - min 24)</a:t>
            </a:r>
          </a:p>
        </p:txBody>
      </p:sp>
      <p:sp>
        <p:nvSpPr>
          <p:cNvPr id="2" name="Slide Number Placeholder 1">
            <a:extLst>
              <a:ext uri="{FF2B5EF4-FFF2-40B4-BE49-F238E27FC236}">
                <a16:creationId xmlns:a16="http://schemas.microsoft.com/office/drawing/2014/main" id="{4D4790DB-80C8-F446-A3AA-3639FD6AD2D4}"/>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11" name="Content Placeholder 4">
            <a:extLst>
              <a:ext uri="{FF2B5EF4-FFF2-40B4-BE49-F238E27FC236}">
                <a16:creationId xmlns:a16="http://schemas.microsoft.com/office/drawing/2014/main" id="{3245CAD5-4D31-7F4C-B22C-62A62A278A5D}"/>
              </a:ext>
            </a:extLst>
          </p:cNvPr>
          <p:cNvSpPr>
            <a:spLocks noGrp="1"/>
          </p:cNvSpPr>
          <p:nvPr>
            <p:ph sz="quarter" idx="17"/>
          </p:nvPr>
        </p:nvSpPr>
        <p:spPr>
          <a:xfrm>
            <a:off x="816259" y="2567168"/>
            <a:ext cx="4893564" cy="3376432"/>
          </a:xfrm>
        </p:spPr>
        <p:txBody>
          <a:bodyPr/>
          <a:lstStyle>
            <a:lvl1pPr>
              <a:lnSpc>
                <a:spcPct val="90000"/>
              </a:lnSpc>
              <a:defRPr/>
            </a:lvl1pPr>
            <a:lvl3pPr>
              <a:defRPr>
                <a:solidFill>
                  <a:srgbClr val="595959"/>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4">
            <a:extLst>
              <a:ext uri="{FF2B5EF4-FFF2-40B4-BE49-F238E27FC236}">
                <a16:creationId xmlns:a16="http://schemas.microsoft.com/office/drawing/2014/main" id="{CF946D4C-FB35-7146-B4F9-737853F7E4F0}"/>
              </a:ext>
            </a:extLst>
          </p:cNvPr>
          <p:cNvSpPr>
            <a:spLocks noGrp="1"/>
          </p:cNvSpPr>
          <p:nvPr>
            <p:ph type="pic" sz="quarter" idx="18"/>
          </p:nvPr>
        </p:nvSpPr>
        <p:spPr>
          <a:xfrm>
            <a:off x="8961634" y="286322"/>
            <a:ext cx="2926080" cy="3108960"/>
          </a:xfrm>
          <a:solidFill>
            <a:schemeClr val="bg2">
              <a:lumMod val="90000"/>
            </a:schemeClr>
          </a:solidFill>
        </p:spPr>
        <p:txBody>
          <a:bodyPr/>
          <a:lstStyle/>
          <a:p>
            <a:endParaRPr lang="en-US"/>
          </a:p>
        </p:txBody>
      </p:sp>
      <p:sp>
        <p:nvSpPr>
          <p:cNvPr id="22" name="Picture Placeholder 4">
            <a:extLst>
              <a:ext uri="{FF2B5EF4-FFF2-40B4-BE49-F238E27FC236}">
                <a16:creationId xmlns:a16="http://schemas.microsoft.com/office/drawing/2014/main" id="{34480FA5-F341-384C-BCED-A448B195B9D4}"/>
              </a:ext>
            </a:extLst>
          </p:cNvPr>
          <p:cNvSpPr>
            <a:spLocks noGrp="1"/>
          </p:cNvSpPr>
          <p:nvPr>
            <p:ph type="pic" sz="quarter" idx="23"/>
          </p:nvPr>
        </p:nvSpPr>
        <p:spPr>
          <a:xfrm>
            <a:off x="5966237" y="286322"/>
            <a:ext cx="2926080" cy="3108960"/>
          </a:xfrm>
          <a:solidFill>
            <a:schemeClr val="bg2">
              <a:lumMod val="90000"/>
            </a:schemeClr>
          </a:solidFill>
        </p:spPr>
        <p:txBody>
          <a:bodyPr/>
          <a:lstStyle/>
          <a:p>
            <a:endParaRPr lang="en-US"/>
          </a:p>
        </p:txBody>
      </p:sp>
      <p:sp>
        <p:nvSpPr>
          <p:cNvPr id="24" name="Picture Placeholder 4">
            <a:extLst>
              <a:ext uri="{FF2B5EF4-FFF2-40B4-BE49-F238E27FC236}">
                <a16:creationId xmlns:a16="http://schemas.microsoft.com/office/drawing/2014/main" id="{265039B4-1B03-124B-B760-56A4088980E2}"/>
              </a:ext>
            </a:extLst>
          </p:cNvPr>
          <p:cNvSpPr>
            <a:spLocks noGrp="1"/>
          </p:cNvSpPr>
          <p:nvPr>
            <p:ph type="pic" sz="quarter" idx="25"/>
          </p:nvPr>
        </p:nvSpPr>
        <p:spPr>
          <a:xfrm>
            <a:off x="5966237" y="3456629"/>
            <a:ext cx="2926080" cy="3108960"/>
          </a:xfrm>
          <a:solidFill>
            <a:schemeClr val="bg2">
              <a:lumMod val="90000"/>
            </a:schemeClr>
          </a:solidFill>
        </p:spPr>
        <p:txBody>
          <a:bodyPr/>
          <a:lstStyle/>
          <a:p>
            <a:endParaRPr lang="en-US"/>
          </a:p>
        </p:txBody>
      </p:sp>
      <p:sp>
        <p:nvSpPr>
          <p:cNvPr id="12" name="Picture Placeholder 4">
            <a:extLst>
              <a:ext uri="{FF2B5EF4-FFF2-40B4-BE49-F238E27FC236}">
                <a16:creationId xmlns:a16="http://schemas.microsoft.com/office/drawing/2014/main" id="{A5DFC185-12B9-5C42-A164-491498EDCC95}"/>
              </a:ext>
            </a:extLst>
          </p:cNvPr>
          <p:cNvSpPr>
            <a:spLocks noGrp="1"/>
          </p:cNvSpPr>
          <p:nvPr>
            <p:ph type="pic" sz="quarter" idx="26"/>
          </p:nvPr>
        </p:nvSpPr>
        <p:spPr>
          <a:xfrm>
            <a:off x="8961634" y="3456629"/>
            <a:ext cx="2926080" cy="3108960"/>
          </a:xfrm>
          <a:solidFill>
            <a:schemeClr val="bg2">
              <a:lumMod val="90000"/>
            </a:schemeClr>
          </a:solidFill>
        </p:spPr>
        <p:txBody>
          <a:bodyPr/>
          <a:lstStyle/>
          <a:p>
            <a:endParaRPr lang="en-US"/>
          </a:p>
        </p:txBody>
      </p:sp>
    </p:spTree>
    <p:extLst>
      <p:ext uri="{BB962C8B-B14F-4D97-AF65-F5344CB8AC3E}">
        <p14:creationId xmlns:p14="http://schemas.microsoft.com/office/powerpoint/2010/main" val="1180626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Main">
    <p:spTree>
      <p:nvGrpSpPr>
        <p:cNvPr id="1" name=""/>
        <p:cNvGrpSpPr/>
        <p:nvPr/>
      </p:nvGrpSpPr>
      <p:grpSpPr>
        <a:xfrm>
          <a:off x="0" y="0"/>
          <a:ext cx="0" cy="0"/>
          <a:chOff x="0" y="0"/>
          <a:chExt cx="0" cy="0"/>
        </a:xfrm>
      </p:grpSpPr>
      <p:sp>
        <p:nvSpPr>
          <p:cNvPr id="16" name="Perpetual Divider">
            <a:extLst>
              <a:ext uri="{FF2B5EF4-FFF2-40B4-BE49-F238E27FC236}">
                <a16:creationId xmlns:a16="http://schemas.microsoft.com/office/drawing/2014/main" id="{288996BF-139E-2447-AB59-ED25376ECE4B}"/>
              </a:ext>
            </a:extLst>
          </p:cNvPr>
          <p:cNvSpPr/>
          <p:nvPr userDrawn="1"/>
        </p:nvSpPr>
        <p:spPr>
          <a:xfrm>
            <a:off x="355747" y="695372"/>
            <a:ext cx="5394960"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C69ACF5-820E-6E47-938D-941C7D44F97F}"/>
              </a:ext>
            </a:extLst>
          </p:cNvPr>
          <p:cNvSpPr>
            <a:spLocks noGrp="1"/>
          </p:cNvSpPr>
          <p:nvPr>
            <p:ph type="ctrTitle" hasCustomPrompt="1"/>
          </p:nvPr>
        </p:nvSpPr>
        <p:spPr>
          <a:xfrm>
            <a:off x="800100" y="984313"/>
            <a:ext cx="10591800" cy="1036339"/>
          </a:xfrm>
          <a:prstGeom prst="rect">
            <a:avLst/>
          </a:prstGeom>
        </p:spPr>
        <p:txBody>
          <a:bodyPr anchor="b">
            <a:noAutofit/>
          </a:bodyPr>
          <a:lstStyle>
            <a:lvl1pPr algn="l">
              <a:lnSpc>
                <a:spcPct val="100000"/>
              </a:lnSpc>
              <a:defRPr sz="2400">
                <a:solidFill>
                  <a:srgbClr val="007CA0"/>
                </a:solidFill>
              </a:defRPr>
            </a:lvl1pPr>
          </a:lstStyle>
          <a:p>
            <a:r>
              <a:rPr lang="en-US" dirty="0"/>
              <a:t>Headline</a:t>
            </a:r>
            <a:br>
              <a:rPr lang="en-US" dirty="0"/>
            </a:br>
            <a:r>
              <a:rPr lang="en-US" dirty="0"/>
              <a:t>note: if more than 2 lines decrease type size (min 24)</a:t>
            </a:r>
          </a:p>
        </p:txBody>
      </p:sp>
      <p:sp>
        <p:nvSpPr>
          <p:cNvPr id="12" name="Section Title Text Placeholder">
            <a:extLst>
              <a:ext uri="{FF2B5EF4-FFF2-40B4-BE49-F238E27FC236}">
                <a16:creationId xmlns:a16="http://schemas.microsoft.com/office/drawing/2014/main" id="{3DD98340-A5AB-AA49-AD4E-BB3DBE7A98A6}"/>
              </a:ext>
            </a:extLst>
          </p:cNvPr>
          <p:cNvSpPr>
            <a:spLocks noGrp="1"/>
          </p:cNvSpPr>
          <p:nvPr>
            <p:ph type="body" sz="quarter" idx="14" hasCustomPrompt="1"/>
          </p:nvPr>
        </p:nvSpPr>
        <p:spPr>
          <a:xfrm>
            <a:off x="800100" y="342900"/>
            <a:ext cx="4950607" cy="352472"/>
          </a:xfrm>
        </p:spPr>
        <p:txBody>
          <a:bodyPr>
            <a:noAutofit/>
          </a:bodyPr>
          <a:lstStyle>
            <a:lvl1pPr>
              <a:defRPr sz="1800"/>
            </a:lvl1pPr>
          </a:lstStyle>
          <a:p>
            <a:pPr lvl="0"/>
            <a:r>
              <a:rPr lang="en-US" dirty="0"/>
              <a:t>SECTION TITLE</a:t>
            </a:r>
          </a:p>
        </p:txBody>
      </p:sp>
      <p:sp>
        <p:nvSpPr>
          <p:cNvPr id="2" name="Slide Number Placeholder 1">
            <a:extLst>
              <a:ext uri="{FF2B5EF4-FFF2-40B4-BE49-F238E27FC236}">
                <a16:creationId xmlns:a16="http://schemas.microsoft.com/office/drawing/2014/main" id="{4D4790DB-80C8-F446-A3AA-3639FD6AD2D4}"/>
              </a:ext>
            </a:extLst>
          </p:cNvPr>
          <p:cNvSpPr>
            <a:spLocks noGrp="1"/>
          </p:cNvSpPr>
          <p:nvPr>
            <p:ph type="sldNum" sz="quarter" idx="12"/>
          </p:nvPr>
        </p:nvSpPr>
        <p:spPr/>
        <p:txBody>
          <a:bodyPr/>
          <a:lstStyle/>
          <a:p>
            <a:fld id="{48F63A3B-78C7-47BE-AE5E-E10140E04643}" type="slidenum">
              <a:rPr lang="en-US" smtClean="0"/>
              <a:pPr/>
              <a:t>‹#›</a:t>
            </a:fld>
            <a:endParaRPr lang="en-US" dirty="0"/>
          </a:p>
        </p:txBody>
      </p:sp>
      <p:pic>
        <p:nvPicPr>
          <p:cNvPr id="9" name="Creston Logo">
            <a:extLst>
              <a:ext uri="{FF2B5EF4-FFF2-40B4-BE49-F238E27FC236}">
                <a16:creationId xmlns:a16="http://schemas.microsoft.com/office/drawing/2014/main" id="{25DD3F20-0E49-DA45-9387-AFB32B509C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13" name="Perpetual Divider">
            <a:extLst>
              <a:ext uri="{FF2B5EF4-FFF2-40B4-BE49-F238E27FC236}">
                <a16:creationId xmlns:a16="http://schemas.microsoft.com/office/drawing/2014/main" id="{BF438C81-38E7-0E4A-84B9-173DC2FC0A96}"/>
              </a:ext>
            </a:extLst>
          </p:cNvPr>
          <p:cNvSpPr/>
          <p:nvPr userDrawn="1"/>
        </p:nvSpPr>
        <p:spPr>
          <a:xfrm>
            <a:off x="916186" y="2250543"/>
            <a:ext cx="1156040" cy="52908"/>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4">
            <a:extLst>
              <a:ext uri="{FF2B5EF4-FFF2-40B4-BE49-F238E27FC236}">
                <a16:creationId xmlns:a16="http://schemas.microsoft.com/office/drawing/2014/main" id="{85CFE14C-4B47-BD49-B915-0A282504DF17}"/>
              </a:ext>
            </a:extLst>
          </p:cNvPr>
          <p:cNvSpPr>
            <a:spLocks noGrp="1"/>
          </p:cNvSpPr>
          <p:nvPr>
            <p:ph sz="quarter" idx="17"/>
          </p:nvPr>
        </p:nvSpPr>
        <p:spPr>
          <a:xfrm>
            <a:off x="816258" y="2567168"/>
            <a:ext cx="10766141" cy="3376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1524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Main - 2 column">
    <p:spTree>
      <p:nvGrpSpPr>
        <p:cNvPr id="1" name=""/>
        <p:cNvGrpSpPr/>
        <p:nvPr/>
      </p:nvGrpSpPr>
      <p:grpSpPr>
        <a:xfrm>
          <a:off x="0" y="0"/>
          <a:ext cx="0" cy="0"/>
          <a:chOff x="0" y="0"/>
          <a:chExt cx="0" cy="0"/>
        </a:xfrm>
      </p:grpSpPr>
      <p:sp>
        <p:nvSpPr>
          <p:cNvPr id="16" name="Perpetual Divider">
            <a:extLst>
              <a:ext uri="{FF2B5EF4-FFF2-40B4-BE49-F238E27FC236}">
                <a16:creationId xmlns:a16="http://schemas.microsoft.com/office/drawing/2014/main" id="{288996BF-139E-2447-AB59-ED25376ECE4B}"/>
              </a:ext>
            </a:extLst>
          </p:cNvPr>
          <p:cNvSpPr/>
          <p:nvPr userDrawn="1"/>
        </p:nvSpPr>
        <p:spPr>
          <a:xfrm>
            <a:off x="355747" y="695372"/>
            <a:ext cx="5394960"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Title Text Placeholder">
            <a:extLst>
              <a:ext uri="{FF2B5EF4-FFF2-40B4-BE49-F238E27FC236}">
                <a16:creationId xmlns:a16="http://schemas.microsoft.com/office/drawing/2014/main" id="{3DD98340-A5AB-AA49-AD4E-BB3DBE7A98A6}"/>
              </a:ext>
            </a:extLst>
          </p:cNvPr>
          <p:cNvSpPr>
            <a:spLocks noGrp="1"/>
          </p:cNvSpPr>
          <p:nvPr>
            <p:ph type="body" sz="quarter" idx="14" hasCustomPrompt="1"/>
          </p:nvPr>
        </p:nvSpPr>
        <p:spPr>
          <a:xfrm>
            <a:off x="800100" y="342900"/>
            <a:ext cx="4950607" cy="352472"/>
          </a:xfrm>
        </p:spPr>
        <p:txBody>
          <a:bodyPr>
            <a:noAutofit/>
          </a:bodyPr>
          <a:lstStyle>
            <a:lvl1pPr>
              <a:defRPr sz="1800"/>
            </a:lvl1pPr>
          </a:lstStyle>
          <a:p>
            <a:pPr lvl="0"/>
            <a:r>
              <a:rPr lang="en-US" dirty="0"/>
              <a:t>SECTION TITLE</a:t>
            </a:r>
          </a:p>
        </p:txBody>
      </p:sp>
      <p:sp>
        <p:nvSpPr>
          <p:cNvPr id="2" name="Slide Number Placeholder 1">
            <a:extLst>
              <a:ext uri="{FF2B5EF4-FFF2-40B4-BE49-F238E27FC236}">
                <a16:creationId xmlns:a16="http://schemas.microsoft.com/office/drawing/2014/main" id="{4D4790DB-80C8-F446-A3AA-3639FD6AD2D4}"/>
              </a:ext>
            </a:extLst>
          </p:cNvPr>
          <p:cNvSpPr>
            <a:spLocks noGrp="1"/>
          </p:cNvSpPr>
          <p:nvPr>
            <p:ph type="sldNum" sz="quarter" idx="12"/>
          </p:nvPr>
        </p:nvSpPr>
        <p:spPr/>
        <p:txBody>
          <a:bodyPr/>
          <a:lstStyle/>
          <a:p>
            <a:fld id="{48F63A3B-78C7-47BE-AE5E-E10140E04643}" type="slidenum">
              <a:rPr lang="en-US" smtClean="0"/>
              <a:pPr/>
              <a:t>‹#›</a:t>
            </a:fld>
            <a:endParaRPr lang="en-US" dirty="0"/>
          </a:p>
        </p:txBody>
      </p:sp>
      <p:pic>
        <p:nvPicPr>
          <p:cNvPr id="9" name="Creston Logo">
            <a:extLst>
              <a:ext uri="{FF2B5EF4-FFF2-40B4-BE49-F238E27FC236}">
                <a16:creationId xmlns:a16="http://schemas.microsoft.com/office/drawing/2014/main" id="{25DD3F20-0E49-DA45-9387-AFB32B509C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10" name="Title 1">
            <a:extLst>
              <a:ext uri="{FF2B5EF4-FFF2-40B4-BE49-F238E27FC236}">
                <a16:creationId xmlns:a16="http://schemas.microsoft.com/office/drawing/2014/main" id="{EE2D0241-7412-1840-95B5-2A76F3A4A0B6}"/>
              </a:ext>
            </a:extLst>
          </p:cNvPr>
          <p:cNvSpPr>
            <a:spLocks noGrp="1"/>
          </p:cNvSpPr>
          <p:nvPr>
            <p:ph type="ctrTitle" hasCustomPrompt="1"/>
          </p:nvPr>
        </p:nvSpPr>
        <p:spPr>
          <a:xfrm>
            <a:off x="800100" y="984313"/>
            <a:ext cx="10591800" cy="1036339"/>
          </a:xfrm>
          <a:prstGeom prst="rect">
            <a:avLst/>
          </a:prstGeom>
        </p:spPr>
        <p:txBody>
          <a:bodyPr anchor="b">
            <a:noAutofit/>
          </a:bodyPr>
          <a:lstStyle>
            <a:lvl1pPr algn="l">
              <a:lnSpc>
                <a:spcPct val="100000"/>
              </a:lnSpc>
              <a:defRPr sz="2600">
                <a:solidFill>
                  <a:srgbClr val="007CA0"/>
                </a:solidFill>
              </a:defRPr>
            </a:lvl1pPr>
          </a:lstStyle>
          <a:p>
            <a:r>
              <a:rPr lang="en-US" dirty="0"/>
              <a:t>Headline</a:t>
            </a:r>
            <a:br>
              <a:rPr lang="en-US" dirty="0"/>
            </a:br>
            <a:r>
              <a:rPr lang="en-US" dirty="0"/>
              <a:t>note: if more than 2 lines decrease type size (min 24)</a:t>
            </a:r>
          </a:p>
        </p:txBody>
      </p:sp>
      <p:sp>
        <p:nvSpPr>
          <p:cNvPr id="11" name="Perpetual Divider">
            <a:extLst>
              <a:ext uri="{FF2B5EF4-FFF2-40B4-BE49-F238E27FC236}">
                <a16:creationId xmlns:a16="http://schemas.microsoft.com/office/drawing/2014/main" id="{161D3DC5-579E-DE40-B6BA-87AC9A4922F0}"/>
              </a:ext>
            </a:extLst>
          </p:cNvPr>
          <p:cNvSpPr/>
          <p:nvPr userDrawn="1"/>
        </p:nvSpPr>
        <p:spPr>
          <a:xfrm>
            <a:off x="916186" y="2250543"/>
            <a:ext cx="1156040" cy="52908"/>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4">
            <a:extLst>
              <a:ext uri="{FF2B5EF4-FFF2-40B4-BE49-F238E27FC236}">
                <a16:creationId xmlns:a16="http://schemas.microsoft.com/office/drawing/2014/main" id="{8BDDEB13-E983-954B-B6A8-9DAB40937511}"/>
              </a:ext>
            </a:extLst>
          </p:cNvPr>
          <p:cNvSpPr>
            <a:spLocks noGrp="1"/>
          </p:cNvSpPr>
          <p:nvPr>
            <p:ph sz="quarter" idx="17"/>
          </p:nvPr>
        </p:nvSpPr>
        <p:spPr>
          <a:xfrm>
            <a:off x="816258" y="2567168"/>
            <a:ext cx="10766141" cy="3376432"/>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454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4468EB8-3000-9947-AF51-469A8CD63DCB}"/>
              </a:ext>
            </a:extLst>
          </p:cNvPr>
          <p:cNvSpPr>
            <a:spLocks noGrp="1"/>
          </p:cNvSpPr>
          <p:nvPr>
            <p:ph type="pic" sz="quarter" idx="13" hasCustomPrompt="1"/>
          </p:nvPr>
        </p:nvSpPr>
        <p:spPr>
          <a:xfrm>
            <a:off x="352044" y="342900"/>
            <a:ext cx="11503152" cy="617219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lIns="4023360" rIns="0" anchor="ctr" anchorCtr="1">
            <a:normAutofit/>
          </a:bodyPr>
          <a:lstStyle>
            <a:lvl1pPr algn="l">
              <a:lnSpc>
                <a:spcPct val="100000"/>
              </a:lnSpc>
              <a:spcBef>
                <a:spcPts val="0"/>
              </a:spcBef>
              <a:defRPr lang="en-US" dirty="0">
                <a:solidFill>
                  <a:schemeClr val="bg1"/>
                </a:solidFill>
                <a:effectLst>
                  <a:outerShdw blurRad="63500" dist="76200" dir="5400000" algn="ctr" rotWithShape="0">
                    <a:srgbClr val="000000">
                      <a:alpha val="50000"/>
                    </a:srgbClr>
                  </a:outerShdw>
                </a:effectLst>
              </a:defRPr>
            </a:lvl1pPr>
          </a:lstStyle>
          <a:p>
            <a:r>
              <a:rPr lang="en-US" dirty="0"/>
              <a:t>&lt;  Click icon to add picture</a:t>
            </a:r>
          </a:p>
        </p:txBody>
      </p:sp>
      <p:sp>
        <p:nvSpPr>
          <p:cNvPr id="4" name="Light Grey Gradient (text placeholder)">
            <a:extLst>
              <a:ext uri="{FF2B5EF4-FFF2-40B4-BE49-F238E27FC236}">
                <a16:creationId xmlns:a16="http://schemas.microsoft.com/office/drawing/2014/main" id="{57BCBB34-226E-CF4E-AB52-CAB9CF040D79}"/>
              </a:ext>
            </a:extLst>
          </p:cNvPr>
          <p:cNvSpPr>
            <a:spLocks noGrp="1"/>
          </p:cNvSpPr>
          <p:nvPr>
            <p:ph type="body" sz="quarter" idx="14" hasCustomPrompt="1"/>
          </p:nvPr>
        </p:nvSpPr>
        <p:spPr>
          <a:xfrm>
            <a:off x="352044" y="342900"/>
            <a:ext cx="5460927" cy="61721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
        <p:nvSpPr>
          <p:cNvPr id="2" name="Slide Number Placeholder 1">
            <a:extLst>
              <a:ext uri="{FF2B5EF4-FFF2-40B4-BE49-F238E27FC236}">
                <a16:creationId xmlns:a16="http://schemas.microsoft.com/office/drawing/2014/main" id="{27B6043D-9DC6-044D-9A7C-720EEE0D770C}"/>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16" name="Crestron Logo (text placeholder)">
            <a:extLst>
              <a:ext uri="{FF2B5EF4-FFF2-40B4-BE49-F238E27FC236}">
                <a16:creationId xmlns:a16="http://schemas.microsoft.com/office/drawing/2014/main" id="{53B0CBD2-DC91-F34A-A883-F63CB8D8F913}"/>
              </a:ext>
            </a:extLst>
          </p:cNvPr>
          <p:cNvSpPr>
            <a:spLocks noGrp="1"/>
          </p:cNvSpPr>
          <p:nvPr>
            <p:ph type="body" sz="quarter" idx="16" hasCustomPrompt="1"/>
          </p:nvPr>
        </p:nvSpPr>
        <p:spPr>
          <a:xfrm>
            <a:off x="9666904" y="6182332"/>
            <a:ext cx="1915496" cy="21846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
        <p:nvSpPr>
          <p:cNvPr id="9" name="Perpetual Divider">
            <a:extLst>
              <a:ext uri="{FF2B5EF4-FFF2-40B4-BE49-F238E27FC236}">
                <a16:creationId xmlns:a16="http://schemas.microsoft.com/office/drawing/2014/main" id="{4A13F49E-DF0E-F346-B510-D4F2550C2CBE}"/>
              </a:ext>
            </a:extLst>
          </p:cNvPr>
          <p:cNvSpPr/>
          <p:nvPr userDrawn="1"/>
        </p:nvSpPr>
        <p:spPr>
          <a:xfrm>
            <a:off x="916186" y="2250543"/>
            <a:ext cx="1156040" cy="52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1E34BA4-FA36-0D4F-BCC4-8AF2283769A5}"/>
              </a:ext>
            </a:extLst>
          </p:cNvPr>
          <p:cNvSpPr>
            <a:spLocks noGrp="1"/>
          </p:cNvSpPr>
          <p:nvPr>
            <p:ph type="ctrTitle" hasCustomPrompt="1"/>
          </p:nvPr>
        </p:nvSpPr>
        <p:spPr>
          <a:xfrm>
            <a:off x="800101" y="975456"/>
            <a:ext cx="4686299"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a:t>
            </a:r>
            <a:br>
              <a:rPr lang="en-US" dirty="0"/>
            </a:br>
            <a:r>
              <a:rPr lang="en-US" dirty="0"/>
              <a:t>type size - min 22)</a:t>
            </a:r>
          </a:p>
        </p:txBody>
      </p:sp>
      <p:sp>
        <p:nvSpPr>
          <p:cNvPr id="13" name="Content Placeholder 4">
            <a:extLst>
              <a:ext uri="{FF2B5EF4-FFF2-40B4-BE49-F238E27FC236}">
                <a16:creationId xmlns:a16="http://schemas.microsoft.com/office/drawing/2014/main" id="{33B5AE12-83D0-BF4E-8DC6-2EB825CCD2D9}"/>
              </a:ext>
            </a:extLst>
          </p:cNvPr>
          <p:cNvSpPr>
            <a:spLocks noGrp="1"/>
          </p:cNvSpPr>
          <p:nvPr>
            <p:ph sz="quarter" idx="17"/>
          </p:nvPr>
        </p:nvSpPr>
        <p:spPr>
          <a:xfrm>
            <a:off x="816259" y="2567168"/>
            <a:ext cx="5089242" cy="3376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997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 Gre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4468EB8-3000-9947-AF51-469A8CD63DCB}"/>
              </a:ext>
            </a:extLst>
          </p:cNvPr>
          <p:cNvSpPr>
            <a:spLocks noGrp="1"/>
          </p:cNvSpPr>
          <p:nvPr>
            <p:ph type="pic" sz="quarter" idx="13" hasCustomPrompt="1"/>
          </p:nvPr>
        </p:nvSpPr>
        <p:spPr>
          <a:xfrm>
            <a:off x="352044" y="342900"/>
            <a:ext cx="11503152" cy="6172198"/>
          </a:xfrm>
          <a:prstGeom prst="rect">
            <a:avLst/>
          </a:prstGeom>
          <a:blipFill dpi="0" rotWithShape="1">
            <a:blip r:embed="rId2" cstate="hqprint">
              <a:extLst>
                <a:ext uri="{28A0092B-C50C-407E-A947-70E740481C1C}">
                  <a14:useLocalDpi xmlns:a14="http://schemas.microsoft.com/office/drawing/2010/main"/>
                </a:ext>
              </a:extLst>
            </a:blip>
            <a:srcRect/>
            <a:stretch>
              <a:fillRect l="7188"/>
            </a:stretch>
          </a:blipFill>
          <a:effectLst/>
        </p:spPr>
        <p:txBody>
          <a:bodyPr lIns="4023360" rIns="0" anchor="ctr" anchorCtr="1">
            <a:normAutofit/>
          </a:bodyPr>
          <a:lstStyle>
            <a:lvl1pPr>
              <a:lnSpc>
                <a:spcPct val="100000"/>
              </a:lnSpc>
              <a:spcBef>
                <a:spcPts val="0"/>
              </a:spcBef>
              <a:defRPr sz="1800">
                <a:solidFill>
                  <a:srgbClr val="3E484F"/>
                </a:solidFill>
                <a:effectLst>
                  <a:outerShdw blurRad="63500" dist="63500" dir="5400000" algn="ctr" rotWithShape="0">
                    <a:schemeClr val="bg1"/>
                  </a:outerShdw>
                </a:effectLst>
                <a:latin typeface="+mn-lt"/>
              </a:defRPr>
            </a:lvl1pPr>
          </a:lstStyle>
          <a:p>
            <a:r>
              <a:rPr lang="en-US" dirty="0"/>
              <a:t>&lt;  Click icon to add picture</a:t>
            </a:r>
          </a:p>
        </p:txBody>
      </p:sp>
      <p:sp>
        <p:nvSpPr>
          <p:cNvPr id="16" name="Light Grey Gradient (text placeholder)">
            <a:extLst>
              <a:ext uri="{FF2B5EF4-FFF2-40B4-BE49-F238E27FC236}">
                <a16:creationId xmlns:a16="http://schemas.microsoft.com/office/drawing/2014/main" id="{7CB7B101-F46B-524D-A4ED-FC9A65EA6D96}"/>
              </a:ext>
            </a:extLst>
          </p:cNvPr>
          <p:cNvSpPr>
            <a:spLocks noGrp="1"/>
          </p:cNvSpPr>
          <p:nvPr>
            <p:ph type="body" sz="quarter" idx="14" hasCustomPrompt="1"/>
          </p:nvPr>
        </p:nvSpPr>
        <p:spPr>
          <a:xfrm>
            <a:off x="352044" y="342900"/>
            <a:ext cx="5460927" cy="61721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
        <p:nvSpPr>
          <p:cNvPr id="2" name="Slide Number Placeholder 1">
            <a:extLst>
              <a:ext uri="{FF2B5EF4-FFF2-40B4-BE49-F238E27FC236}">
                <a16:creationId xmlns:a16="http://schemas.microsoft.com/office/drawing/2014/main" id="{27B6043D-9DC6-044D-9A7C-720EEE0D770C}"/>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10" name="Crestron Logo (text placeholder)">
            <a:extLst>
              <a:ext uri="{FF2B5EF4-FFF2-40B4-BE49-F238E27FC236}">
                <a16:creationId xmlns:a16="http://schemas.microsoft.com/office/drawing/2014/main" id="{EB71348C-CF81-1340-AAB2-980873D7A87C}"/>
              </a:ext>
            </a:extLst>
          </p:cNvPr>
          <p:cNvSpPr>
            <a:spLocks noGrp="1"/>
          </p:cNvSpPr>
          <p:nvPr>
            <p:ph type="body" sz="quarter" idx="16" hasCustomPrompt="1"/>
          </p:nvPr>
        </p:nvSpPr>
        <p:spPr>
          <a:xfrm>
            <a:off x="9666904" y="6182332"/>
            <a:ext cx="1915496" cy="21846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
        <p:nvSpPr>
          <p:cNvPr id="13" name="Perpetual Divider">
            <a:extLst>
              <a:ext uri="{FF2B5EF4-FFF2-40B4-BE49-F238E27FC236}">
                <a16:creationId xmlns:a16="http://schemas.microsoft.com/office/drawing/2014/main" id="{C5C999A6-AC9C-3949-A23D-122D62F3ADE3}"/>
              </a:ext>
            </a:extLst>
          </p:cNvPr>
          <p:cNvSpPr/>
          <p:nvPr userDrawn="1"/>
        </p:nvSpPr>
        <p:spPr>
          <a:xfrm>
            <a:off x="916186" y="2250543"/>
            <a:ext cx="1156040" cy="52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688A329-413A-6343-8E1B-BE453D00C4A2}"/>
              </a:ext>
            </a:extLst>
          </p:cNvPr>
          <p:cNvSpPr>
            <a:spLocks noGrp="1"/>
          </p:cNvSpPr>
          <p:nvPr>
            <p:ph type="ctrTitle" hasCustomPrompt="1"/>
          </p:nvPr>
        </p:nvSpPr>
        <p:spPr>
          <a:xfrm>
            <a:off x="800101" y="975456"/>
            <a:ext cx="4726056"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a:t>
            </a:r>
            <a:br>
              <a:rPr lang="en-US" dirty="0"/>
            </a:br>
            <a:r>
              <a:rPr lang="en-US" dirty="0"/>
              <a:t>type size - min 22)</a:t>
            </a:r>
          </a:p>
        </p:txBody>
      </p:sp>
      <p:sp>
        <p:nvSpPr>
          <p:cNvPr id="15" name="Content Placeholder 4">
            <a:extLst>
              <a:ext uri="{FF2B5EF4-FFF2-40B4-BE49-F238E27FC236}">
                <a16:creationId xmlns:a16="http://schemas.microsoft.com/office/drawing/2014/main" id="{638EC735-64F2-D34E-88A2-A8DC43A18AC4}"/>
              </a:ext>
            </a:extLst>
          </p:cNvPr>
          <p:cNvSpPr>
            <a:spLocks noGrp="1"/>
          </p:cNvSpPr>
          <p:nvPr>
            <p:ph sz="quarter" idx="17"/>
          </p:nvPr>
        </p:nvSpPr>
        <p:spPr>
          <a:xfrm>
            <a:off x="816259" y="2567168"/>
            <a:ext cx="5089242" cy="3376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538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 Whi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4468EB8-3000-9947-AF51-469A8CD63DCB}"/>
              </a:ext>
            </a:extLst>
          </p:cNvPr>
          <p:cNvSpPr>
            <a:spLocks noGrp="1"/>
          </p:cNvSpPr>
          <p:nvPr>
            <p:ph type="pic" sz="quarter" idx="13" hasCustomPrompt="1"/>
          </p:nvPr>
        </p:nvSpPr>
        <p:spPr>
          <a:xfrm>
            <a:off x="3740727" y="342900"/>
            <a:ext cx="8114468" cy="6172198"/>
          </a:xfrm>
          <a:prstGeom prst="rect">
            <a:avLst/>
          </a:prstGeom>
          <a:blipFill dpi="0" rotWithShape="1">
            <a:blip r:embed="rId2" cstate="hqprint">
              <a:extLst>
                <a:ext uri="{28A0092B-C50C-407E-A947-70E740481C1C}">
                  <a14:useLocalDpi xmlns:a14="http://schemas.microsoft.com/office/drawing/2010/main"/>
                </a:ext>
              </a:extLst>
            </a:blip>
            <a:srcRect/>
            <a:stretch>
              <a:fillRect l="146"/>
            </a:stretch>
          </a:blipFill>
          <a:effectLst/>
        </p:spPr>
        <p:txBody>
          <a:bodyPr lIns="4023360" rIns="0" anchor="ctr" anchorCtr="1">
            <a:normAutofit/>
          </a:bodyPr>
          <a:lstStyle>
            <a:lvl1pPr>
              <a:lnSpc>
                <a:spcPct val="100000"/>
              </a:lnSpc>
              <a:spcBef>
                <a:spcPts val="0"/>
              </a:spcBef>
              <a:defRPr sz="1800">
                <a:solidFill>
                  <a:srgbClr val="3E484F"/>
                </a:solidFill>
                <a:effectLst>
                  <a:outerShdw blurRad="63500" dist="63500" dir="5400000" algn="ctr" rotWithShape="0">
                    <a:schemeClr val="bg1"/>
                  </a:outerShdw>
                </a:effectLst>
                <a:latin typeface="+mn-lt"/>
              </a:defRPr>
            </a:lvl1pPr>
          </a:lstStyle>
          <a:p>
            <a:r>
              <a:rPr lang="en-US" dirty="0"/>
              <a:t>&lt;  Click icon to add picture</a:t>
            </a:r>
          </a:p>
        </p:txBody>
      </p:sp>
      <p:sp>
        <p:nvSpPr>
          <p:cNvPr id="8" name="Picture Placeholder 7">
            <a:extLst>
              <a:ext uri="{FF2B5EF4-FFF2-40B4-BE49-F238E27FC236}">
                <a16:creationId xmlns:a16="http://schemas.microsoft.com/office/drawing/2014/main" id="{06A658AF-2545-0643-A24C-F791ED2848D6}"/>
              </a:ext>
            </a:extLst>
          </p:cNvPr>
          <p:cNvSpPr>
            <a:spLocks noGrp="1"/>
          </p:cNvSpPr>
          <p:nvPr>
            <p:ph type="pic" sz="quarter" idx="18"/>
          </p:nvPr>
        </p:nvSpPr>
        <p:spPr>
          <a:xfrm>
            <a:off x="3556850" y="342900"/>
            <a:ext cx="7275616" cy="6172200"/>
          </a:xfrm>
          <a:gradFill flip="none" rotWithShape="1">
            <a:gsLst>
              <a:gs pos="77000">
                <a:srgbClr val="FFFFFF">
                  <a:alpha val="62000"/>
                </a:srgbClr>
              </a:gs>
              <a:gs pos="0">
                <a:schemeClr val="bg1"/>
              </a:gs>
              <a:gs pos="52000">
                <a:srgbClr val="FFFFFF">
                  <a:alpha val="87000"/>
                </a:srgbClr>
              </a:gs>
              <a:gs pos="100000">
                <a:schemeClr val="bg1">
                  <a:alpha val="8000"/>
                </a:schemeClr>
              </a:gs>
            </a:gsLst>
            <a:lin ang="0" scaled="0"/>
            <a:tileRect/>
          </a:gradFill>
        </p:spPr>
        <p:txBody>
          <a:bodyPr/>
          <a:lstStyle/>
          <a:p>
            <a:endParaRPr lang="en-US" dirty="0"/>
          </a:p>
        </p:txBody>
      </p:sp>
      <p:sp>
        <p:nvSpPr>
          <p:cNvPr id="2" name="Slide Number Placeholder 1">
            <a:extLst>
              <a:ext uri="{FF2B5EF4-FFF2-40B4-BE49-F238E27FC236}">
                <a16:creationId xmlns:a16="http://schemas.microsoft.com/office/drawing/2014/main" id="{27B6043D-9DC6-044D-9A7C-720EEE0D770C}"/>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13" name="Perpetual Divider">
            <a:extLst>
              <a:ext uri="{FF2B5EF4-FFF2-40B4-BE49-F238E27FC236}">
                <a16:creationId xmlns:a16="http://schemas.microsoft.com/office/drawing/2014/main" id="{C5C999A6-AC9C-3949-A23D-122D62F3ADE3}"/>
              </a:ext>
            </a:extLst>
          </p:cNvPr>
          <p:cNvSpPr/>
          <p:nvPr userDrawn="1"/>
        </p:nvSpPr>
        <p:spPr>
          <a:xfrm>
            <a:off x="916186" y="2250543"/>
            <a:ext cx="1156040" cy="5290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688A329-413A-6343-8E1B-BE453D00C4A2}"/>
              </a:ext>
            </a:extLst>
          </p:cNvPr>
          <p:cNvSpPr>
            <a:spLocks noGrp="1"/>
          </p:cNvSpPr>
          <p:nvPr>
            <p:ph type="ctrTitle" hasCustomPrompt="1"/>
          </p:nvPr>
        </p:nvSpPr>
        <p:spPr>
          <a:xfrm>
            <a:off x="800101" y="975456"/>
            <a:ext cx="4726056"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a:t>
            </a:r>
            <a:br>
              <a:rPr lang="en-US" dirty="0"/>
            </a:br>
            <a:r>
              <a:rPr lang="en-US" dirty="0"/>
              <a:t>type size - min 22)</a:t>
            </a:r>
          </a:p>
        </p:txBody>
      </p:sp>
      <p:sp>
        <p:nvSpPr>
          <p:cNvPr id="15" name="Content Placeholder 4">
            <a:extLst>
              <a:ext uri="{FF2B5EF4-FFF2-40B4-BE49-F238E27FC236}">
                <a16:creationId xmlns:a16="http://schemas.microsoft.com/office/drawing/2014/main" id="{638EC735-64F2-D34E-88A2-A8DC43A18AC4}"/>
              </a:ext>
            </a:extLst>
          </p:cNvPr>
          <p:cNvSpPr>
            <a:spLocks noGrp="1"/>
          </p:cNvSpPr>
          <p:nvPr>
            <p:ph sz="quarter" idx="17"/>
          </p:nvPr>
        </p:nvSpPr>
        <p:spPr>
          <a:xfrm>
            <a:off x="816259" y="2567168"/>
            <a:ext cx="5089242" cy="3376432"/>
          </a:xfrm>
        </p:spPr>
        <p:txBody>
          <a:bodyPr/>
          <a:lstStyle>
            <a:lvl3pPr>
              <a:buClr>
                <a:schemeClr val="bg1">
                  <a:lumMod val="65000"/>
                </a:schemeClr>
              </a:buClr>
              <a:defRPr/>
            </a:lvl3pPr>
            <a:lvl4pPr>
              <a:buClr>
                <a:schemeClr val="bg1">
                  <a:lumMod val="65000"/>
                </a:schemeClr>
              </a:buClr>
              <a:defRPr/>
            </a:lvl4pPr>
            <a:lvl5pPr>
              <a:buClr>
                <a:schemeClr val="bg1">
                  <a:lumMod val="6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restron Logo (text placeholder)">
            <a:extLst>
              <a:ext uri="{FF2B5EF4-FFF2-40B4-BE49-F238E27FC236}">
                <a16:creationId xmlns:a16="http://schemas.microsoft.com/office/drawing/2014/main" id="{5CECBA75-72C0-0B4A-90E6-D446C1FDD32E}"/>
              </a:ext>
            </a:extLst>
          </p:cNvPr>
          <p:cNvSpPr>
            <a:spLocks noGrp="1"/>
          </p:cNvSpPr>
          <p:nvPr>
            <p:ph type="body" sz="quarter" idx="16" hasCustomPrompt="1"/>
          </p:nvPr>
        </p:nvSpPr>
        <p:spPr>
          <a:xfrm>
            <a:off x="9666904" y="6182332"/>
            <a:ext cx="1915496" cy="21846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Tree>
    <p:extLst>
      <p:ext uri="{BB962C8B-B14F-4D97-AF65-F5344CB8AC3E}">
        <p14:creationId xmlns:p14="http://schemas.microsoft.com/office/powerpoint/2010/main" val="64402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Image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4468EB8-3000-9947-AF51-469A8CD63DCB}"/>
              </a:ext>
            </a:extLst>
          </p:cNvPr>
          <p:cNvSpPr>
            <a:spLocks noGrp="1"/>
          </p:cNvSpPr>
          <p:nvPr>
            <p:ph type="pic" sz="quarter" idx="13" hasCustomPrompt="1"/>
          </p:nvPr>
        </p:nvSpPr>
        <p:spPr>
          <a:xfrm>
            <a:off x="352044" y="342900"/>
            <a:ext cx="11503152" cy="6172198"/>
          </a:xfrm>
          <a:prstGeom prst="rect">
            <a:avLst/>
          </a:prstGeom>
          <a:blipFill dpi="0" rotWithShape="1">
            <a:blip r:embed="rId2" cstate="hqprint">
              <a:extLst>
                <a:ext uri="{28A0092B-C50C-407E-A947-70E740481C1C}">
                  <a14:useLocalDpi xmlns:a14="http://schemas.microsoft.com/office/drawing/2010/main"/>
                </a:ext>
              </a:extLst>
            </a:blip>
            <a:srcRect/>
            <a:stretch>
              <a:fillRect r="14046"/>
            </a:stretch>
          </a:blipFill>
          <a:effectLst/>
        </p:spPr>
        <p:txBody>
          <a:bodyPr lIns="0" rIns="6126480" anchor="ctr" anchorCtr="0">
            <a:normAutofit/>
          </a:bodyPr>
          <a:lstStyle>
            <a:lvl1pPr algn="r">
              <a:lnSpc>
                <a:spcPct val="100000"/>
              </a:lnSpc>
              <a:spcBef>
                <a:spcPts val="0"/>
              </a:spcBef>
              <a:defRPr sz="2000">
                <a:solidFill>
                  <a:schemeClr val="bg1"/>
                </a:solidFill>
                <a:effectLst>
                  <a:outerShdw blurRad="63500" dist="63500" dir="5400000" algn="t" rotWithShape="0">
                    <a:schemeClr val="tx1">
                      <a:alpha val="29759"/>
                    </a:schemeClr>
                  </a:outerShdw>
                </a:effectLst>
                <a:latin typeface="+mn-lt"/>
              </a:defRPr>
            </a:lvl1pPr>
          </a:lstStyle>
          <a:p>
            <a:r>
              <a:rPr lang="en-US" dirty="0"/>
              <a:t>Click icon to add picture  &gt;</a:t>
            </a:r>
          </a:p>
        </p:txBody>
      </p:sp>
      <p:sp>
        <p:nvSpPr>
          <p:cNvPr id="9" name="Light Grey Gradient (text placeholder)">
            <a:extLst>
              <a:ext uri="{FF2B5EF4-FFF2-40B4-BE49-F238E27FC236}">
                <a16:creationId xmlns:a16="http://schemas.microsoft.com/office/drawing/2014/main" id="{3170A760-079A-9746-A454-9741590E2DBA}"/>
              </a:ext>
            </a:extLst>
          </p:cNvPr>
          <p:cNvSpPr>
            <a:spLocks noGrp="1"/>
          </p:cNvSpPr>
          <p:nvPr>
            <p:ph type="body" sz="quarter" idx="14" hasCustomPrompt="1"/>
          </p:nvPr>
        </p:nvSpPr>
        <p:spPr>
          <a:xfrm rot="10800000">
            <a:off x="6286500" y="342900"/>
            <a:ext cx="5568696" cy="6172198"/>
          </a:xfrm>
          <a:prstGeom prst="rect">
            <a:avLst/>
          </a:prstGeom>
          <a:blipFill>
            <a:blip r:embed="rId3"/>
            <a:stretch>
              <a:fillRect/>
            </a:stretch>
          </a:blipFill>
        </p:spPr>
        <p:txBody>
          <a:bodyPr/>
          <a:lstStyle/>
          <a:p>
            <a:pPr lvl="0"/>
            <a:r>
              <a:rPr lang="en-US" dirty="0"/>
              <a:t>        </a:t>
            </a:r>
          </a:p>
        </p:txBody>
      </p:sp>
      <p:sp>
        <p:nvSpPr>
          <p:cNvPr id="2" name="Slide Number Placeholder 1">
            <a:extLst>
              <a:ext uri="{FF2B5EF4-FFF2-40B4-BE49-F238E27FC236}">
                <a16:creationId xmlns:a16="http://schemas.microsoft.com/office/drawing/2014/main" id="{27B6043D-9DC6-044D-9A7C-720EEE0D770C}"/>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16" name="Crestron Logo (text placeholder)">
            <a:extLst>
              <a:ext uri="{FF2B5EF4-FFF2-40B4-BE49-F238E27FC236}">
                <a16:creationId xmlns:a16="http://schemas.microsoft.com/office/drawing/2014/main" id="{301E50CD-E056-8B4D-8307-724025FE70B5}"/>
              </a:ext>
            </a:extLst>
          </p:cNvPr>
          <p:cNvSpPr>
            <a:spLocks noGrp="1"/>
          </p:cNvSpPr>
          <p:nvPr>
            <p:ph type="body" sz="quarter" idx="16" hasCustomPrompt="1"/>
          </p:nvPr>
        </p:nvSpPr>
        <p:spPr>
          <a:xfrm>
            <a:off x="9666904" y="6182332"/>
            <a:ext cx="1915496" cy="21846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
        <p:nvSpPr>
          <p:cNvPr id="17" name="Perpetual Divider">
            <a:extLst>
              <a:ext uri="{FF2B5EF4-FFF2-40B4-BE49-F238E27FC236}">
                <a16:creationId xmlns:a16="http://schemas.microsoft.com/office/drawing/2014/main" id="{A6BAB119-930B-0A4A-8B10-D5BB7CA3DF5F}"/>
              </a:ext>
            </a:extLst>
          </p:cNvPr>
          <p:cNvSpPr/>
          <p:nvPr userDrawn="1"/>
        </p:nvSpPr>
        <p:spPr>
          <a:xfrm>
            <a:off x="7390874" y="2250543"/>
            <a:ext cx="1156040" cy="52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A8FEFA7C-6FC0-AA4E-893F-5A56F5D2E50B}"/>
              </a:ext>
            </a:extLst>
          </p:cNvPr>
          <p:cNvSpPr>
            <a:spLocks noGrp="1"/>
          </p:cNvSpPr>
          <p:nvPr>
            <p:ph type="ctrTitle" hasCustomPrompt="1"/>
          </p:nvPr>
        </p:nvSpPr>
        <p:spPr>
          <a:xfrm>
            <a:off x="7274789" y="975456"/>
            <a:ext cx="4307611"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type size - min 22)</a:t>
            </a:r>
          </a:p>
        </p:txBody>
      </p:sp>
      <p:sp>
        <p:nvSpPr>
          <p:cNvPr id="19" name="Content Placeholder 4">
            <a:extLst>
              <a:ext uri="{FF2B5EF4-FFF2-40B4-BE49-F238E27FC236}">
                <a16:creationId xmlns:a16="http://schemas.microsoft.com/office/drawing/2014/main" id="{B01336CB-DEE6-9F49-91E5-0C93B8EA0217}"/>
              </a:ext>
            </a:extLst>
          </p:cNvPr>
          <p:cNvSpPr>
            <a:spLocks noGrp="1"/>
          </p:cNvSpPr>
          <p:nvPr>
            <p:ph sz="quarter" idx="18"/>
          </p:nvPr>
        </p:nvSpPr>
        <p:spPr>
          <a:xfrm>
            <a:off x="7290947" y="2567168"/>
            <a:ext cx="4307611" cy="3376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030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1" name="Light Grey Background">
            <a:extLst>
              <a:ext uri="{FF2B5EF4-FFF2-40B4-BE49-F238E27FC236}">
                <a16:creationId xmlns:a16="http://schemas.microsoft.com/office/drawing/2014/main" id="{3D602B0C-811E-1348-94DB-6A44637D041E}"/>
              </a:ext>
            </a:extLst>
          </p:cNvPr>
          <p:cNvSpPr/>
          <p:nvPr userDrawn="1"/>
        </p:nvSpPr>
        <p:spPr>
          <a:xfrm>
            <a:off x="6096000" y="0"/>
            <a:ext cx="6096000" cy="6858000"/>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FC712D82-F0A1-D84D-A7E0-F0D012CD0AB6}"/>
              </a:ext>
            </a:extLst>
          </p:cNvPr>
          <p:cNvSpPr>
            <a:spLocks noGrp="1"/>
          </p:cNvSpPr>
          <p:nvPr>
            <p:ph type="body" sz="quarter" idx="17" hasCustomPrompt="1"/>
          </p:nvPr>
        </p:nvSpPr>
        <p:spPr>
          <a:xfrm>
            <a:off x="800100" y="5056257"/>
            <a:ext cx="4114801" cy="562218"/>
          </a:xfrm>
        </p:spPr>
        <p:txBody>
          <a:bodyPr>
            <a:normAutofit/>
          </a:bodyPr>
          <a:lstStyle>
            <a:lvl2pPr algn="l">
              <a:lnSpc>
                <a:spcPct val="90000"/>
              </a:lnSpc>
              <a:spcBef>
                <a:spcPts val="0"/>
              </a:spcBef>
              <a:spcAft>
                <a:spcPts val="0"/>
              </a:spcAft>
              <a:defRPr sz="1800"/>
            </a:lvl2pPr>
          </a:lstStyle>
          <a:p>
            <a:pPr lvl="1"/>
            <a:r>
              <a:rPr lang="en-US" dirty="0"/>
              <a:t>Date here </a:t>
            </a:r>
          </a:p>
          <a:p>
            <a:pPr lvl="1"/>
            <a:r>
              <a:rPr lang="en-US" dirty="0"/>
              <a:t>(does not update automatically)</a:t>
            </a:r>
          </a:p>
        </p:txBody>
      </p:sp>
      <p:sp>
        <p:nvSpPr>
          <p:cNvPr id="3" name="By Line"/>
          <p:cNvSpPr>
            <a:spLocks noGrp="1"/>
          </p:cNvSpPr>
          <p:nvPr>
            <p:ph type="subTitle" idx="1" hasCustomPrompt="1"/>
          </p:nvPr>
        </p:nvSpPr>
        <p:spPr>
          <a:xfrm>
            <a:off x="800100" y="4268431"/>
            <a:ext cx="4964092" cy="661378"/>
          </a:xfrm>
          <a:prstGeom prst="rect">
            <a:avLst/>
          </a:prstGeom>
        </p:spPr>
        <p:txBody>
          <a:bodyPr>
            <a:normAutofit/>
          </a:bodyPr>
          <a:lstStyle>
            <a:lvl1pPr marL="0" indent="0" algn="l">
              <a:lnSpc>
                <a:spcPct val="90000"/>
              </a:lnSpc>
              <a:spcBef>
                <a:spcPts val="0"/>
              </a:spcBef>
              <a:buNone/>
              <a:defRPr sz="2000" baseline="0">
                <a:solidFill>
                  <a:srgbClr val="3E484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By Line/Presenter or </a:t>
            </a:r>
            <a:r>
              <a:rPr lang="en-US" dirty="0" err="1"/>
              <a:t>Subheader</a:t>
            </a:r>
            <a:r>
              <a:rPr lang="en-US" dirty="0"/>
              <a:t> –</a:t>
            </a:r>
            <a:br>
              <a:rPr lang="en-US" dirty="0"/>
            </a:br>
            <a:r>
              <a:rPr lang="en-US" dirty="0"/>
              <a:t>(note: type size 16 – 26)</a:t>
            </a:r>
          </a:p>
        </p:txBody>
      </p:sp>
      <p:sp>
        <p:nvSpPr>
          <p:cNvPr id="7" name="Perpetual Divider">
            <a:extLst>
              <a:ext uri="{FF2B5EF4-FFF2-40B4-BE49-F238E27FC236}">
                <a16:creationId xmlns:a16="http://schemas.microsoft.com/office/drawing/2014/main" id="{7AC23409-828F-744B-AFD9-A2DBE045346A}"/>
              </a:ext>
            </a:extLst>
          </p:cNvPr>
          <p:cNvSpPr/>
          <p:nvPr userDrawn="1"/>
        </p:nvSpPr>
        <p:spPr>
          <a:xfrm>
            <a:off x="935851" y="3896258"/>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DC87292-D0FE-DE46-AE60-D342D76C285C}"/>
              </a:ext>
            </a:extLst>
          </p:cNvPr>
          <p:cNvSpPr>
            <a:spLocks noGrp="1"/>
          </p:cNvSpPr>
          <p:nvPr>
            <p:ph type="ctrTitle" hasCustomPrompt="1"/>
          </p:nvPr>
        </p:nvSpPr>
        <p:spPr>
          <a:xfrm>
            <a:off x="800100" y="2545729"/>
            <a:ext cx="4964092" cy="1036339"/>
          </a:xfrm>
          <a:prstGeom prst="rect">
            <a:avLst/>
          </a:prstGeom>
        </p:spPr>
        <p:txBody>
          <a:bodyPr anchor="b">
            <a:noAutofit/>
          </a:bodyPr>
          <a:lstStyle>
            <a:lvl1pPr algn="l">
              <a:lnSpc>
                <a:spcPct val="90000"/>
              </a:lnSpc>
              <a:defRPr sz="4000">
                <a:solidFill>
                  <a:srgbClr val="007CA0"/>
                </a:solidFill>
              </a:defRPr>
            </a:lvl1pPr>
          </a:lstStyle>
          <a:p>
            <a:r>
              <a:rPr lang="en-US" dirty="0"/>
              <a:t>Title (note: if more than 4 lines decrease </a:t>
            </a:r>
            <a:br>
              <a:rPr lang="en-US" dirty="0"/>
            </a:br>
            <a:r>
              <a:rPr lang="en-US" dirty="0"/>
              <a:t>type – min 36</a:t>
            </a:r>
          </a:p>
        </p:txBody>
      </p:sp>
      <p:pic>
        <p:nvPicPr>
          <p:cNvPr id="5" name="Crestron Logo - blue">
            <a:extLst>
              <a:ext uri="{FF2B5EF4-FFF2-40B4-BE49-F238E27FC236}">
                <a16:creationId xmlns:a16="http://schemas.microsoft.com/office/drawing/2014/main" id="{7C94844C-23FF-E24E-B50A-F727E4747C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Tree>
    <p:extLst>
      <p:ext uri="{BB962C8B-B14F-4D97-AF65-F5344CB8AC3E}">
        <p14:creationId xmlns:p14="http://schemas.microsoft.com/office/powerpoint/2010/main" val="2792106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Content and Image Right - White">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EBC1FF71-11B1-134F-A37F-8ED60C1B9AF8}"/>
              </a:ext>
            </a:extLst>
          </p:cNvPr>
          <p:cNvSpPr>
            <a:spLocks noGrp="1"/>
          </p:cNvSpPr>
          <p:nvPr>
            <p:ph type="pic" sz="quarter" idx="13" hasCustomPrompt="1"/>
          </p:nvPr>
        </p:nvSpPr>
        <p:spPr>
          <a:xfrm>
            <a:off x="609601" y="342900"/>
            <a:ext cx="8114468" cy="6172198"/>
          </a:xfrm>
          <a:prstGeom prst="rect">
            <a:avLst/>
          </a:prstGeom>
          <a:blipFill dpi="0" rotWithShape="1">
            <a:blip r:embed="rId2" cstate="hqprint">
              <a:extLst>
                <a:ext uri="{28A0092B-C50C-407E-A947-70E740481C1C}">
                  <a14:useLocalDpi xmlns:a14="http://schemas.microsoft.com/office/drawing/2010/main"/>
                </a:ext>
              </a:extLst>
            </a:blip>
            <a:srcRect/>
            <a:stretch>
              <a:fillRect l="146"/>
            </a:stretch>
          </a:blipFill>
          <a:effectLst/>
        </p:spPr>
        <p:txBody>
          <a:bodyPr lIns="4023360" rIns="0" anchor="ctr" anchorCtr="1">
            <a:normAutofit/>
          </a:bodyPr>
          <a:lstStyle>
            <a:lvl1pPr>
              <a:lnSpc>
                <a:spcPct val="100000"/>
              </a:lnSpc>
              <a:spcBef>
                <a:spcPts val="0"/>
              </a:spcBef>
              <a:defRPr sz="1800">
                <a:solidFill>
                  <a:srgbClr val="3E484F"/>
                </a:solidFill>
                <a:effectLst>
                  <a:outerShdw blurRad="63500" dist="63500" dir="5400000" algn="ctr" rotWithShape="0">
                    <a:schemeClr val="bg1"/>
                  </a:outerShdw>
                </a:effectLst>
                <a:latin typeface="+mn-lt"/>
              </a:defRPr>
            </a:lvl1pPr>
          </a:lstStyle>
          <a:p>
            <a:r>
              <a:rPr lang="en-US" dirty="0"/>
              <a:t>&lt;  Click icon to add picture</a:t>
            </a:r>
          </a:p>
        </p:txBody>
      </p:sp>
      <p:sp>
        <p:nvSpPr>
          <p:cNvPr id="10" name="Picture Placeholder 7">
            <a:extLst>
              <a:ext uri="{FF2B5EF4-FFF2-40B4-BE49-F238E27FC236}">
                <a16:creationId xmlns:a16="http://schemas.microsoft.com/office/drawing/2014/main" id="{BFBAB156-038C-5A49-B1B7-F93394A0438E}"/>
              </a:ext>
            </a:extLst>
          </p:cNvPr>
          <p:cNvSpPr>
            <a:spLocks noGrp="1"/>
          </p:cNvSpPr>
          <p:nvPr>
            <p:ph type="pic" sz="quarter" idx="19"/>
          </p:nvPr>
        </p:nvSpPr>
        <p:spPr>
          <a:xfrm flipH="1">
            <a:off x="1448453" y="342900"/>
            <a:ext cx="7275616" cy="6172200"/>
          </a:xfrm>
          <a:gradFill flip="none" rotWithShape="1">
            <a:gsLst>
              <a:gs pos="0">
                <a:schemeClr val="bg1"/>
              </a:gs>
              <a:gs pos="56000">
                <a:srgbClr val="FFFFFF">
                  <a:alpha val="91000"/>
                </a:srgbClr>
              </a:gs>
              <a:gs pos="100000">
                <a:schemeClr val="bg1">
                  <a:alpha val="0"/>
                </a:schemeClr>
              </a:gs>
            </a:gsLst>
            <a:lin ang="0" scaled="0"/>
            <a:tileRect/>
          </a:gradFill>
        </p:spPr>
        <p:txBody>
          <a:bodyPr/>
          <a:lstStyle/>
          <a:p>
            <a:endParaRPr lang="en-US" dirty="0"/>
          </a:p>
        </p:txBody>
      </p:sp>
      <p:sp>
        <p:nvSpPr>
          <p:cNvPr id="2" name="Slide Number Placeholder 1">
            <a:extLst>
              <a:ext uri="{FF2B5EF4-FFF2-40B4-BE49-F238E27FC236}">
                <a16:creationId xmlns:a16="http://schemas.microsoft.com/office/drawing/2014/main" id="{27B6043D-9DC6-044D-9A7C-720EEE0D770C}"/>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16" name="Crestron Logo (text placeholder)">
            <a:extLst>
              <a:ext uri="{FF2B5EF4-FFF2-40B4-BE49-F238E27FC236}">
                <a16:creationId xmlns:a16="http://schemas.microsoft.com/office/drawing/2014/main" id="{301E50CD-E056-8B4D-8307-724025FE70B5}"/>
              </a:ext>
            </a:extLst>
          </p:cNvPr>
          <p:cNvSpPr>
            <a:spLocks noGrp="1"/>
          </p:cNvSpPr>
          <p:nvPr>
            <p:ph type="body" sz="quarter" idx="16" hasCustomPrompt="1"/>
          </p:nvPr>
        </p:nvSpPr>
        <p:spPr>
          <a:xfrm>
            <a:off x="9666904" y="6182332"/>
            <a:ext cx="1915496" cy="21846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
        <p:nvSpPr>
          <p:cNvPr id="17" name="Perpetual Divider">
            <a:extLst>
              <a:ext uri="{FF2B5EF4-FFF2-40B4-BE49-F238E27FC236}">
                <a16:creationId xmlns:a16="http://schemas.microsoft.com/office/drawing/2014/main" id="{A6BAB119-930B-0A4A-8B10-D5BB7CA3DF5F}"/>
              </a:ext>
            </a:extLst>
          </p:cNvPr>
          <p:cNvSpPr/>
          <p:nvPr userDrawn="1"/>
        </p:nvSpPr>
        <p:spPr>
          <a:xfrm>
            <a:off x="7390874" y="2250543"/>
            <a:ext cx="1156040" cy="52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A8FEFA7C-6FC0-AA4E-893F-5A56F5D2E50B}"/>
              </a:ext>
            </a:extLst>
          </p:cNvPr>
          <p:cNvSpPr>
            <a:spLocks noGrp="1"/>
          </p:cNvSpPr>
          <p:nvPr>
            <p:ph type="ctrTitle" hasCustomPrompt="1"/>
          </p:nvPr>
        </p:nvSpPr>
        <p:spPr>
          <a:xfrm>
            <a:off x="7274789" y="975456"/>
            <a:ext cx="4307611"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type size - min 22)</a:t>
            </a:r>
          </a:p>
        </p:txBody>
      </p:sp>
      <p:sp>
        <p:nvSpPr>
          <p:cNvPr id="19" name="Content Placeholder 4">
            <a:extLst>
              <a:ext uri="{FF2B5EF4-FFF2-40B4-BE49-F238E27FC236}">
                <a16:creationId xmlns:a16="http://schemas.microsoft.com/office/drawing/2014/main" id="{B01336CB-DEE6-9F49-91E5-0C93B8EA0217}"/>
              </a:ext>
            </a:extLst>
          </p:cNvPr>
          <p:cNvSpPr>
            <a:spLocks noGrp="1"/>
          </p:cNvSpPr>
          <p:nvPr>
            <p:ph sz="quarter" idx="18"/>
          </p:nvPr>
        </p:nvSpPr>
        <p:spPr>
          <a:xfrm>
            <a:off x="7290947" y="2567168"/>
            <a:ext cx="4307611" cy="3376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297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4468EB8-3000-9947-AF51-469A8CD63DCB}"/>
              </a:ext>
            </a:extLst>
          </p:cNvPr>
          <p:cNvSpPr>
            <a:spLocks noGrp="1"/>
          </p:cNvSpPr>
          <p:nvPr>
            <p:ph type="pic" sz="quarter" idx="13" hasCustomPrompt="1"/>
          </p:nvPr>
        </p:nvSpPr>
        <p:spPr>
          <a:xfrm>
            <a:off x="352044" y="342900"/>
            <a:ext cx="11503152" cy="6172198"/>
          </a:xfrm>
          <a:prstGeom prst="rect">
            <a:avLst/>
          </a:prstGeom>
          <a:blipFill dpi="0" rotWithShape="1">
            <a:blip r:embed="rId2" cstate="hqprint">
              <a:extLst>
                <a:ext uri="{28A0092B-C50C-407E-A947-70E740481C1C}">
                  <a14:useLocalDpi xmlns:a14="http://schemas.microsoft.com/office/drawing/2010/main"/>
                </a:ext>
              </a:extLst>
            </a:blip>
            <a:srcRect/>
            <a:stretch>
              <a:fillRect r="3357"/>
            </a:stretch>
          </a:blipFill>
        </p:spPr>
        <p:txBody>
          <a:bodyPr lIns="0" rIns="6126480" anchor="ctr" anchorCtr="0">
            <a:normAutofit/>
          </a:bodyPr>
          <a:lstStyle>
            <a:lvl1pPr algn="r">
              <a:lnSpc>
                <a:spcPct val="100000"/>
              </a:lnSpc>
              <a:spcBef>
                <a:spcPts val="0"/>
              </a:spcBef>
              <a:defRPr sz="2000">
                <a:solidFill>
                  <a:schemeClr val="bg1"/>
                </a:solidFill>
                <a:effectLst>
                  <a:outerShdw blurRad="63500" dist="63500" dir="5400000" algn="t" rotWithShape="0">
                    <a:prstClr val="black">
                      <a:alpha val="40000"/>
                    </a:prstClr>
                  </a:outerShdw>
                </a:effectLst>
                <a:latin typeface="+mn-lt"/>
              </a:defRPr>
            </a:lvl1pPr>
          </a:lstStyle>
          <a:p>
            <a:r>
              <a:rPr lang="en-US" dirty="0"/>
              <a:t>Click icon to add picture  &gt;</a:t>
            </a:r>
          </a:p>
        </p:txBody>
      </p:sp>
      <p:sp>
        <p:nvSpPr>
          <p:cNvPr id="7" name="Light Grey Gradient (text placeholder)">
            <a:extLst>
              <a:ext uri="{FF2B5EF4-FFF2-40B4-BE49-F238E27FC236}">
                <a16:creationId xmlns:a16="http://schemas.microsoft.com/office/drawing/2014/main" id="{257752F9-3404-E240-9609-4EE4E3D81BE0}"/>
              </a:ext>
            </a:extLst>
          </p:cNvPr>
          <p:cNvSpPr>
            <a:spLocks noGrp="1"/>
          </p:cNvSpPr>
          <p:nvPr>
            <p:ph type="body" sz="quarter" idx="15" hasCustomPrompt="1"/>
          </p:nvPr>
        </p:nvSpPr>
        <p:spPr>
          <a:xfrm rot="10800000">
            <a:off x="6363854" y="342900"/>
            <a:ext cx="5491341" cy="617219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
        <p:nvSpPr>
          <p:cNvPr id="14" name="Text Placeholder 2">
            <a:extLst>
              <a:ext uri="{FF2B5EF4-FFF2-40B4-BE49-F238E27FC236}">
                <a16:creationId xmlns:a16="http://schemas.microsoft.com/office/drawing/2014/main" id="{B23BCFCA-9FB0-DB4F-9D33-7804D267D4EC}"/>
              </a:ext>
            </a:extLst>
          </p:cNvPr>
          <p:cNvSpPr>
            <a:spLocks noGrp="1"/>
          </p:cNvSpPr>
          <p:nvPr>
            <p:ph idx="14" hasCustomPrompt="1"/>
          </p:nvPr>
        </p:nvSpPr>
        <p:spPr>
          <a:xfrm>
            <a:off x="7425559" y="722672"/>
            <a:ext cx="3966341" cy="5058696"/>
          </a:xfrm>
          <a:prstGeom prst="rect">
            <a:avLst/>
          </a:prstGeom>
        </p:spPr>
        <p:txBody>
          <a:bodyPr vert="horz" lIns="91440" tIns="45720" rIns="91440" bIns="45720" rtlCol="0" anchor="ctr">
            <a:normAutofit/>
          </a:bodyPr>
          <a:lstStyle>
            <a:lvl1pPr fontAlgn="base">
              <a:lnSpc>
                <a:spcPct val="100000"/>
              </a:lnSpc>
              <a:spcBef>
                <a:spcPts val="0"/>
              </a:spcBef>
              <a:defRPr sz="2600">
                <a:solidFill>
                  <a:srgbClr val="007CA0"/>
                </a:solidFill>
                <a:latin typeface="+mj-lt"/>
              </a:defRPr>
            </a:lvl1pPr>
            <a:lvl2pPr fontAlgn="base">
              <a:defRPr>
                <a:solidFill>
                  <a:srgbClr val="3E484F"/>
                </a:solidFill>
              </a:defRPr>
            </a:lvl2pPr>
          </a:lstStyle>
          <a:p>
            <a:pPr lvl="0"/>
            <a:r>
              <a:rPr lang="en-US" dirty="0"/>
              <a:t>“</a:t>
            </a:r>
            <a:r>
              <a:rPr lang="en-US" dirty="0" err="1"/>
              <a:t>Nullam</a:t>
            </a:r>
            <a:r>
              <a:rPr lang="en-US" dirty="0"/>
              <a:t> </a:t>
            </a:r>
            <a:r>
              <a:rPr lang="en-US" dirty="0" err="1"/>
              <a:t>enim</a:t>
            </a:r>
            <a:r>
              <a:rPr lang="en-US" dirty="0"/>
              <a:t> ex, </a:t>
            </a:r>
            <a:r>
              <a:rPr lang="en-US" dirty="0" err="1"/>
              <a:t>accumsan</a:t>
            </a:r>
            <a:r>
              <a:rPr lang="en-US" dirty="0"/>
              <a:t> </a:t>
            </a:r>
            <a:r>
              <a:rPr lang="en-US" dirty="0" err="1"/>
              <a:t>eu</a:t>
            </a:r>
            <a:r>
              <a:rPr lang="en-US" dirty="0"/>
              <a:t> </a:t>
            </a:r>
            <a:r>
              <a:rPr lang="en-US" dirty="0" err="1"/>
              <a:t>finibus</a:t>
            </a:r>
            <a:r>
              <a:rPr lang="en-US" dirty="0"/>
              <a:t> non, </a:t>
            </a:r>
            <a:r>
              <a:rPr lang="en-US" dirty="0" err="1"/>
              <a:t>condimentum</a:t>
            </a:r>
            <a:r>
              <a:rPr lang="en-US" dirty="0"/>
              <a:t> </a:t>
            </a:r>
            <a:r>
              <a:rPr lang="en-US" dirty="0" err="1"/>
              <a:t>quis</a:t>
            </a:r>
            <a:r>
              <a:rPr lang="en-US" dirty="0"/>
              <a:t> </a:t>
            </a:r>
            <a:r>
              <a:rPr lang="en-US" dirty="0" err="1"/>
              <a:t>mauris</a:t>
            </a:r>
            <a:r>
              <a:rPr lang="en-US" dirty="0"/>
              <a:t>. </a:t>
            </a:r>
            <a:r>
              <a:rPr lang="en-US" dirty="0" err="1"/>
              <a:t>Etiam</a:t>
            </a:r>
            <a:r>
              <a:rPr lang="en-US" dirty="0"/>
              <a:t> lorem ligula, </a:t>
            </a:r>
            <a:r>
              <a:rPr lang="en-US" dirty="0" err="1"/>
              <a:t>vulputate</a:t>
            </a:r>
            <a:r>
              <a:rPr lang="en-US" dirty="0"/>
              <a:t> </a:t>
            </a:r>
            <a:r>
              <a:rPr lang="en-US" dirty="0" err="1"/>
              <a:t>bidendum</a:t>
            </a:r>
            <a:r>
              <a:rPr lang="en-US" dirty="0"/>
              <a:t> </a:t>
            </a:r>
            <a:r>
              <a:rPr lang="en-US" dirty="0" err="1"/>
              <a:t>odio</a:t>
            </a:r>
            <a:r>
              <a:rPr lang="en-US" dirty="0"/>
              <a:t> </a:t>
            </a:r>
            <a:r>
              <a:rPr lang="en-US" dirty="0" err="1"/>
              <a:t>elementum</a:t>
            </a:r>
            <a:r>
              <a:rPr lang="en-US" dirty="0"/>
              <a:t>.”</a:t>
            </a:r>
          </a:p>
          <a:p>
            <a:pPr lvl="1"/>
            <a:endParaRPr lang="en-US" dirty="0"/>
          </a:p>
          <a:p>
            <a:pPr lvl="1"/>
            <a:r>
              <a:rPr lang="en-US" dirty="0"/>
              <a:t>-Anonymous</a:t>
            </a:r>
          </a:p>
          <a:p>
            <a:pPr lvl="1"/>
            <a:endParaRPr lang="en-US" dirty="0"/>
          </a:p>
          <a:p>
            <a:pPr lvl="1"/>
            <a:endParaRPr lang="en-US" dirty="0"/>
          </a:p>
        </p:txBody>
      </p:sp>
      <p:sp>
        <p:nvSpPr>
          <p:cNvPr id="2" name="Slide Number Placeholder 1">
            <a:extLst>
              <a:ext uri="{FF2B5EF4-FFF2-40B4-BE49-F238E27FC236}">
                <a16:creationId xmlns:a16="http://schemas.microsoft.com/office/drawing/2014/main" id="{27B6043D-9DC6-044D-9A7C-720EEE0D770C}"/>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8" name="Crestron Logo (text placeholder)">
            <a:extLst>
              <a:ext uri="{FF2B5EF4-FFF2-40B4-BE49-F238E27FC236}">
                <a16:creationId xmlns:a16="http://schemas.microsoft.com/office/drawing/2014/main" id="{EAD4C586-81BB-D849-940F-1E9B06DA6A5D}"/>
              </a:ext>
            </a:extLst>
          </p:cNvPr>
          <p:cNvSpPr>
            <a:spLocks noGrp="1"/>
          </p:cNvSpPr>
          <p:nvPr>
            <p:ph type="body" sz="quarter" idx="16" hasCustomPrompt="1"/>
          </p:nvPr>
        </p:nvSpPr>
        <p:spPr>
          <a:xfrm>
            <a:off x="9666904" y="6182332"/>
            <a:ext cx="1915496" cy="21846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Tree>
    <p:extLst>
      <p:ext uri="{BB962C8B-B14F-4D97-AF65-F5344CB8AC3E}">
        <p14:creationId xmlns:p14="http://schemas.microsoft.com/office/powerpoint/2010/main" val="2084715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or Transition L">
    <p:spTree>
      <p:nvGrpSpPr>
        <p:cNvPr id="1" name=""/>
        <p:cNvGrpSpPr/>
        <p:nvPr/>
      </p:nvGrpSpPr>
      <p:grpSpPr>
        <a:xfrm>
          <a:off x="0" y="0"/>
          <a:ext cx="0" cy="0"/>
          <a:chOff x="0" y="0"/>
          <a:chExt cx="0" cy="0"/>
        </a:xfrm>
      </p:grpSpPr>
      <p:sp>
        <p:nvSpPr>
          <p:cNvPr id="11" name="Light Grey Background">
            <a:extLst>
              <a:ext uri="{FF2B5EF4-FFF2-40B4-BE49-F238E27FC236}">
                <a16:creationId xmlns:a16="http://schemas.microsoft.com/office/drawing/2014/main" id="{3D602B0C-811E-1348-94DB-6A44637D041E}"/>
              </a:ext>
            </a:extLst>
          </p:cNvPr>
          <p:cNvSpPr/>
          <p:nvPr userDrawn="1"/>
        </p:nvSpPr>
        <p:spPr>
          <a:xfrm>
            <a:off x="342900" y="342900"/>
            <a:ext cx="11506199" cy="6172199"/>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rpetual Divider">
            <a:extLst>
              <a:ext uri="{FF2B5EF4-FFF2-40B4-BE49-F238E27FC236}">
                <a16:creationId xmlns:a16="http://schemas.microsoft.com/office/drawing/2014/main" id="{75BC3777-6C6F-8942-A87C-EA80A897EF7D}"/>
              </a:ext>
            </a:extLst>
          </p:cNvPr>
          <p:cNvSpPr/>
          <p:nvPr userDrawn="1"/>
        </p:nvSpPr>
        <p:spPr>
          <a:xfrm>
            <a:off x="1524000" y="3844575"/>
            <a:ext cx="1120878" cy="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adline"/>
          <p:cNvSpPr>
            <a:spLocks noGrp="1"/>
          </p:cNvSpPr>
          <p:nvPr>
            <p:ph type="ctrTitle" hasCustomPrompt="1"/>
          </p:nvPr>
        </p:nvSpPr>
        <p:spPr>
          <a:xfrm>
            <a:off x="1524000" y="1521401"/>
            <a:ext cx="9493045" cy="1973223"/>
          </a:xfrm>
          <a:prstGeom prst="rect">
            <a:avLst/>
          </a:prstGeom>
        </p:spPr>
        <p:txBody>
          <a:bodyPr anchor="b">
            <a:noAutofit/>
          </a:bodyPr>
          <a:lstStyle>
            <a:lvl1pPr algn="l">
              <a:defRPr sz="4400">
                <a:solidFill>
                  <a:srgbClr val="007CA0"/>
                </a:solidFill>
              </a:defRPr>
            </a:lvl1pPr>
          </a:lstStyle>
          <a:p>
            <a:r>
              <a:rPr lang="en-US" dirty="0"/>
              <a:t>Headline/Quote</a:t>
            </a:r>
            <a:br>
              <a:rPr lang="en-US" dirty="0"/>
            </a:br>
            <a:r>
              <a:rPr lang="en-US" dirty="0"/>
              <a:t>note: if more than 3 lines decrease type size (32-46)</a:t>
            </a:r>
          </a:p>
        </p:txBody>
      </p:sp>
      <p:sp>
        <p:nvSpPr>
          <p:cNvPr id="4" name="Slide Number Placeholder 3">
            <a:extLst>
              <a:ext uri="{FF2B5EF4-FFF2-40B4-BE49-F238E27FC236}">
                <a16:creationId xmlns:a16="http://schemas.microsoft.com/office/drawing/2014/main" id="{FF7B73C4-DDAD-2F4B-9E3C-E78CE38DDEE9}"/>
              </a:ext>
            </a:extLst>
          </p:cNvPr>
          <p:cNvSpPr>
            <a:spLocks noGrp="1"/>
          </p:cNvSpPr>
          <p:nvPr>
            <p:ph type="sldNum" sz="quarter" idx="10"/>
          </p:nvPr>
        </p:nvSpPr>
        <p:spPr/>
        <p:txBody>
          <a:bodyPr/>
          <a:lstStyle/>
          <a:p>
            <a:fld id="{48F63A3B-78C7-47BE-AE5E-E10140E04643}" type="slidenum">
              <a:rPr lang="en-US" smtClean="0"/>
              <a:pPr/>
              <a:t>‹#›</a:t>
            </a:fld>
            <a:endParaRPr lang="en-US" dirty="0"/>
          </a:p>
        </p:txBody>
      </p:sp>
      <p:pic>
        <p:nvPicPr>
          <p:cNvPr id="10" name="Crestron Logo - black">
            <a:extLst>
              <a:ext uri="{FF2B5EF4-FFF2-40B4-BE49-F238E27FC236}">
                <a16:creationId xmlns:a16="http://schemas.microsoft.com/office/drawing/2014/main" id="{1B1C4AC1-1015-CB4C-8483-4E6806E9B8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6" cy="217381"/>
          </a:xfrm>
          <a:prstGeom prst="rect">
            <a:avLst/>
          </a:prstGeom>
        </p:spPr>
      </p:pic>
      <p:sp>
        <p:nvSpPr>
          <p:cNvPr id="14" name="Text Placeholder 4">
            <a:extLst>
              <a:ext uri="{FF2B5EF4-FFF2-40B4-BE49-F238E27FC236}">
                <a16:creationId xmlns:a16="http://schemas.microsoft.com/office/drawing/2014/main" id="{6F7CE9E9-7A07-3C41-9CD3-DA8E0B4151FE}"/>
              </a:ext>
            </a:extLst>
          </p:cNvPr>
          <p:cNvSpPr>
            <a:spLocks noGrp="1"/>
          </p:cNvSpPr>
          <p:nvPr>
            <p:ph type="body" sz="quarter" idx="11" hasCustomPrompt="1"/>
          </p:nvPr>
        </p:nvSpPr>
        <p:spPr>
          <a:xfrm>
            <a:off x="1523999" y="4411775"/>
            <a:ext cx="9227419" cy="1236663"/>
          </a:xfrm>
        </p:spPr>
        <p:txBody>
          <a:bodyPr/>
          <a:lstStyle>
            <a:lvl2pPr>
              <a:defRPr/>
            </a:lvl2pPr>
          </a:lstStyle>
          <a:p>
            <a:pPr lvl="1"/>
            <a:r>
              <a:rPr lang="en-US" dirty="0"/>
              <a:t>Body Copy (use 2nd Level indent – Arial Regular)</a:t>
            </a:r>
          </a:p>
        </p:txBody>
      </p:sp>
    </p:spTree>
    <p:extLst>
      <p:ext uri="{BB962C8B-B14F-4D97-AF65-F5344CB8AC3E}">
        <p14:creationId xmlns:p14="http://schemas.microsoft.com/office/powerpoint/2010/main" val="253311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v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A8BC01A-70CB-1C48-8D27-50963A1B29CB}"/>
              </a:ext>
            </a:extLst>
          </p:cNvPr>
          <p:cNvSpPr>
            <a:spLocks noGrp="1"/>
          </p:cNvSpPr>
          <p:nvPr>
            <p:ph type="sldNum" sz="quarter" idx="12"/>
          </p:nvPr>
        </p:nvSpPr>
        <p:spPr>
          <a:xfrm>
            <a:off x="609601" y="6109545"/>
            <a:ext cx="2743200" cy="365125"/>
          </a:xfrm>
        </p:spPr>
        <p:txBody>
          <a:bodyPr/>
          <a:lstStyle/>
          <a:p>
            <a:fld id="{48F63A3B-78C7-47BE-AE5E-E10140E04643}" type="slidenum">
              <a:rPr lang="en-US" smtClean="0"/>
              <a:t>‹#›</a:t>
            </a:fld>
            <a:endParaRPr lang="en-US" dirty="0"/>
          </a:p>
        </p:txBody>
      </p:sp>
      <p:pic>
        <p:nvPicPr>
          <p:cNvPr id="8" name="Creston Logo">
            <a:extLst>
              <a:ext uri="{FF2B5EF4-FFF2-40B4-BE49-F238E27FC236}">
                <a16:creationId xmlns:a16="http://schemas.microsoft.com/office/drawing/2014/main" id="{A839B50A-CE8A-2340-8718-DCA7330666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10" name="Perpetual Divider">
            <a:extLst>
              <a:ext uri="{FF2B5EF4-FFF2-40B4-BE49-F238E27FC236}">
                <a16:creationId xmlns:a16="http://schemas.microsoft.com/office/drawing/2014/main" id="{D077BF11-DC0A-AE48-9257-CDBEA18DB22E}"/>
              </a:ext>
            </a:extLst>
          </p:cNvPr>
          <p:cNvSpPr/>
          <p:nvPr userDrawn="1"/>
        </p:nvSpPr>
        <p:spPr>
          <a:xfrm>
            <a:off x="1524000" y="3844575"/>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dline">
            <a:extLst>
              <a:ext uri="{FF2B5EF4-FFF2-40B4-BE49-F238E27FC236}">
                <a16:creationId xmlns:a16="http://schemas.microsoft.com/office/drawing/2014/main" id="{B7BB7B87-E352-6F4E-992A-C1CA7E74C7A4}"/>
              </a:ext>
            </a:extLst>
          </p:cNvPr>
          <p:cNvSpPr>
            <a:spLocks noGrp="1"/>
          </p:cNvSpPr>
          <p:nvPr>
            <p:ph type="ctrTitle" hasCustomPrompt="1"/>
          </p:nvPr>
        </p:nvSpPr>
        <p:spPr>
          <a:xfrm>
            <a:off x="1524000" y="1521401"/>
            <a:ext cx="9493045" cy="1973223"/>
          </a:xfrm>
          <a:prstGeom prst="rect">
            <a:avLst/>
          </a:prstGeom>
        </p:spPr>
        <p:txBody>
          <a:bodyPr anchor="b">
            <a:noAutofit/>
          </a:bodyPr>
          <a:lstStyle>
            <a:lvl1pPr algn="l">
              <a:defRPr sz="4400">
                <a:solidFill>
                  <a:srgbClr val="007CA0"/>
                </a:solidFill>
              </a:defRPr>
            </a:lvl1pPr>
          </a:lstStyle>
          <a:p>
            <a:r>
              <a:rPr lang="en-US" dirty="0"/>
              <a:t>Headline/Quote</a:t>
            </a:r>
            <a:br>
              <a:rPr lang="en-US" dirty="0"/>
            </a:br>
            <a:r>
              <a:rPr lang="en-US" dirty="0"/>
              <a:t>note: if more than 3 lines decrease type size (32-46)</a:t>
            </a:r>
          </a:p>
        </p:txBody>
      </p:sp>
      <p:sp>
        <p:nvSpPr>
          <p:cNvPr id="12" name="Text Placeholder 4">
            <a:extLst>
              <a:ext uri="{FF2B5EF4-FFF2-40B4-BE49-F238E27FC236}">
                <a16:creationId xmlns:a16="http://schemas.microsoft.com/office/drawing/2014/main" id="{A746CFF3-81F3-E440-B9F0-B4CCBD2C0B98}"/>
              </a:ext>
            </a:extLst>
          </p:cNvPr>
          <p:cNvSpPr>
            <a:spLocks noGrp="1"/>
          </p:cNvSpPr>
          <p:nvPr>
            <p:ph type="body" sz="quarter" idx="11" hasCustomPrompt="1"/>
          </p:nvPr>
        </p:nvSpPr>
        <p:spPr>
          <a:xfrm>
            <a:off x="1523999" y="4411775"/>
            <a:ext cx="9227419" cy="1236663"/>
          </a:xfrm>
        </p:spPr>
        <p:txBody>
          <a:bodyPr/>
          <a:lstStyle>
            <a:lvl2pPr>
              <a:defRPr/>
            </a:lvl2pPr>
          </a:lstStyle>
          <a:p>
            <a:pPr lvl="1"/>
            <a:r>
              <a:rPr lang="en-US" dirty="0"/>
              <a:t>Body Copy (use 2nd Level indent – Arial Regular)</a:t>
            </a:r>
          </a:p>
        </p:txBody>
      </p:sp>
    </p:spTree>
    <p:extLst>
      <p:ext uri="{BB962C8B-B14F-4D97-AF65-F5344CB8AC3E}">
        <p14:creationId xmlns:p14="http://schemas.microsoft.com/office/powerpoint/2010/main" val="961996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Quote">
    <p:spTree>
      <p:nvGrpSpPr>
        <p:cNvPr id="1" name=""/>
        <p:cNvGrpSpPr/>
        <p:nvPr/>
      </p:nvGrpSpPr>
      <p:grpSpPr>
        <a:xfrm>
          <a:off x="0" y="0"/>
          <a:ext cx="0" cy="0"/>
          <a:chOff x="0" y="0"/>
          <a:chExt cx="0" cy="0"/>
        </a:xfrm>
      </p:grpSpPr>
      <p:sp>
        <p:nvSpPr>
          <p:cNvPr id="11" name="Light Grey Background">
            <a:extLst>
              <a:ext uri="{FF2B5EF4-FFF2-40B4-BE49-F238E27FC236}">
                <a16:creationId xmlns:a16="http://schemas.microsoft.com/office/drawing/2014/main" id="{3D602B0C-811E-1348-94DB-6A44637D041E}"/>
              </a:ext>
            </a:extLst>
          </p:cNvPr>
          <p:cNvSpPr/>
          <p:nvPr userDrawn="1"/>
        </p:nvSpPr>
        <p:spPr>
          <a:xfrm>
            <a:off x="342900" y="342900"/>
            <a:ext cx="11506199" cy="6172199"/>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rpetual Divider">
            <a:extLst>
              <a:ext uri="{FF2B5EF4-FFF2-40B4-BE49-F238E27FC236}">
                <a16:creationId xmlns:a16="http://schemas.microsoft.com/office/drawing/2014/main" id="{75BC3777-6C6F-8942-A87C-EA80A897EF7D}"/>
              </a:ext>
            </a:extLst>
          </p:cNvPr>
          <p:cNvSpPr/>
          <p:nvPr userDrawn="1"/>
        </p:nvSpPr>
        <p:spPr>
          <a:xfrm>
            <a:off x="5535560" y="3887317"/>
            <a:ext cx="1120878" cy="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adline"/>
          <p:cNvSpPr>
            <a:spLocks noGrp="1"/>
          </p:cNvSpPr>
          <p:nvPr>
            <p:ph type="ctrTitle" hasCustomPrompt="1"/>
          </p:nvPr>
        </p:nvSpPr>
        <p:spPr>
          <a:xfrm>
            <a:off x="1524000" y="1521401"/>
            <a:ext cx="9493045" cy="1973223"/>
          </a:xfrm>
          <a:prstGeom prst="rect">
            <a:avLst/>
          </a:prstGeom>
        </p:spPr>
        <p:txBody>
          <a:bodyPr anchor="b">
            <a:noAutofit/>
          </a:bodyPr>
          <a:lstStyle>
            <a:lvl1pPr algn="ctr">
              <a:defRPr sz="4600">
                <a:solidFill>
                  <a:srgbClr val="007CA0"/>
                </a:solidFill>
              </a:defRPr>
            </a:lvl1pPr>
          </a:lstStyle>
          <a:p>
            <a:r>
              <a:rPr lang="en-US" dirty="0"/>
              <a:t>Headline/Quote</a:t>
            </a:r>
            <a:br>
              <a:rPr lang="en-US" dirty="0"/>
            </a:br>
            <a:r>
              <a:rPr lang="en-US" dirty="0"/>
              <a:t>note: if more than 3 lines decrease type size (32-46)</a:t>
            </a:r>
          </a:p>
        </p:txBody>
      </p:sp>
      <p:sp>
        <p:nvSpPr>
          <p:cNvPr id="4" name="Slide Number Placeholder 3">
            <a:extLst>
              <a:ext uri="{FF2B5EF4-FFF2-40B4-BE49-F238E27FC236}">
                <a16:creationId xmlns:a16="http://schemas.microsoft.com/office/drawing/2014/main" id="{FF7B73C4-DDAD-2F4B-9E3C-E78CE38DDEE9}"/>
              </a:ext>
            </a:extLst>
          </p:cNvPr>
          <p:cNvSpPr>
            <a:spLocks noGrp="1"/>
          </p:cNvSpPr>
          <p:nvPr>
            <p:ph type="sldNum" sz="quarter" idx="10"/>
          </p:nvPr>
        </p:nvSpPr>
        <p:spPr/>
        <p:txBody>
          <a:bodyPr/>
          <a:lstStyle/>
          <a:p>
            <a:fld id="{48F63A3B-78C7-47BE-AE5E-E10140E04643}" type="slidenum">
              <a:rPr lang="en-US" smtClean="0"/>
              <a:pPr/>
              <a:t>‹#›</a:t>
            </a:fld>
            <a:endParaRPr lang="en-US" dirty="0"/>
          </a:p>
        </p:txBody>
      </p:sp>
      <p:pic>
        <p:nvPicPr>
          <p:cNvPr id="8" name="Crestron Logo - blue">
            <a:extLst>
              <a:ext uri="{FF2B5EF4-FFF2-40B4-BE49-F238E27FC236}">
                <a16:creationId xmlns:a16="http://schemas.microsoft.com/office/drawing/2014/main" id="{1CEC3B93-8C45-D04D-B870-07CCF6CD42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9" name="Text Placeholder 4">
            <a:extLst>
              <a:ext uri="{FF2B5EF4-FFF2-40B4-BE49-F238E27FC236}">
                <a16:creationId xmlns:a16="http://schemas.microsoft.com/office/drawing/2014/main" id="{8605FF10-6B8C-244F-925F-3648537E0F01}"/>
              </a:ext>
            </a:extLst>
          </p:cNvPr>
          <p:cNvSpPr>
            <a:spLocks noGrp="1"/>
          </p:cNvSpPr>
          <p:nvPr>
            <p:ph type="body" sz="quarter" idx="11" hasCustomPrompt="1"/>
          </p:nvPr>
        </p:nvSpPr>
        <p:spPr>
          <a:xfrm>
            <a:off x="1523999" y="4411775"/>
            <a:ext cx="9227419" cy="1236663"/>
          </a:xfrm>
        </p:spPr>
        <p:txBody>
          <a:bodyPr/>
          <a:lstStyle>
            <a:lvl2pPr algn="ctr">
              <a:defRPr/>
            </a:lvl2pPr>
          </a:lstStyle>
          <a:p>
            <a:pPr lvl="1"/>
            <a:r>
              <a:rPr lang="en-US" dirty="0"/>
              <a:t>Body Copy (use 2nd Level indent – Arial Regular)</a:t>
            </a:r>
          </a:p>
        </p:txBody>
      </p:sp>
    </p:spTree>
    <p:extLst>
      <p:ext uri="{BB962C8B-B14F-4D97-AF65-F5344CB8AC3E}">
        <p14:creationId xmlns:p14="http://schemas.microsoft.com/office/powerpoint/2010/main" val="2462271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losing Thoughts or End Slide">
    <p:spTree>
      <p:nvGrpSpPr>
        <p:cNvPr id="1" name=""/>
        <p:cNvGrpSpPr/>
        <p:nvPr/>
      </p:nvGrpSpPr>
      <p:grpSpPr>
        <a:xfrm>
          <a:off x="0" y="0"/>
          <a:ext cx="0" cy="0"/>
          <a:chOff x="0" y="0"/>
          <a:chExt cx="0" cy="0"/>
        </a:xfrm>
      </p:grpSpPr>
      <p:sp>
        <p:nvSpPr>
          <p:cNvPr id="11" name="Light Grey Background">
            <a:extLst>
              <a:ext uri="{FF2B5EF4-FFF2-40B4-BE49-F238E27FC236}">
                <a16:creationId xmlns:a16="http://schemas.microsoft.com/office/drawing/2014/main" id="{3D602B0C-811E-1348-94DB-6A44637D041E}"/>
              </a:ext>
            </a:extLst>
          </p:cNvPr>
          <p:cNvSpPr/>
          <p:nvPr userDrawn="1"/>
        </p:nvSpPr>
        <p:spPr>
          <a:xfrm>
            <a:off x="342900" y="342900"/>
            <a:ext cx="11506199" cy="6172199"/>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Large Body"/>
          <p:cNvSpPr>
            <a:spLocks noGrp="1"/>
          </p:cNvSpPr>
          <p:nvPr>
            <p:ph type="ctrTitle" hasCustomPrompt="1"/>
          </p:nvPr>
        </p:nvSpPr>
        <p:spPr>
          <a:xfrm>
            <a:off x="1524000" y="3421796"/>
            <a:ext cx="9144000" cy="1973223"/>
          </a:xfrm>
          <a:prstGeom prst="rect">
            <a:avLst/>
          </a:prstGeom>
        </p:spPr>
        <p:txBody>
          <a:bodyPr anchor="t" anchorCtr="0">
            <a:noAutofit/>
          </a:bodyPr>
          <a:lstStyle>
            <a:lvl1pPr algn="ctr" rtl="0">
              <a:defRPr sz="4000">
                <a:solidFill>
                  <a:srgbClr val="3E484F"/>
                </a:solidFill>
              </a:defRPr>
            </a:lvl1pPr>
          </a:lstStyle>
          <a:p>
            <a:r>
              <a:rPr lang="en-US" dirty="0"/>
              <a:t>“</a:t>
            </a:r>
            <a:r>
              <a:rPr lang="en-US" dirty="0" err="1"/>
              <a:t>Praesent</a:t>
            </a:r>
            <a:r>
              <a:rPr lang="en-US" dirty="0"/>
              <a:t> </a:t>
            </a:r>
            <a:r>
              <a:rPr lang="en-US" dirty="0" err="1"/>
              <a:t>hendrerit</a:t>
            </a:r>
            <a:r>
              <a:rPr lang="en-US" dirty="0"/>
              <a:t> </a:t>
            </a:r>
            <a:r>
              <a:rPr lang="en-US" dirty="0" err="1"/>
              <a:t>neque</a:t>
            </a:r>
            <a:r>
              <a:rPr lang="en-US" dirty="0"/>
              <a:t> vel dui </a:t>
            </a:r>
            <a:r>
              <a:rPr lang="en-US" dirty="0" err="1"/>
              <a:t>suscipit</a:t>
            </a:r>
            <a:r>
              <a:rPr lang="en-US" dirty="0"/>
              <a:t>, </a:t>
            </a:r>
            <a:r>
              <a:rPr lang="en-US" dirty="0" err="1"/>
              <a:t>quis</a:t>
            </a:r>
            <a:r>
              <a:rPr lang="en-US" dirty="0"/>
              <a:t> </a:t>
            </a:r>
            <a:r>
              <a:rPr lang="en-US" dirty="0" err="1"/>
              <a:t>egestas</a:t>
            </a:r>
            <a:r>
              <a:rPr lang="en-US" dirty="0"/>
              <a:t> </a:t>
            </a:r>
            <a:r>
              <a:rPr lang="en-US" dirty="0" err="1"/>
              <a:t>arcu</a:t>
            </a:r>
            <a:r>
              <a:rPr lang="en-US" dirty="0"/>
              <a:t> pharetra. Nam </a:t>
            </a:r>
            <a:r>
              <a:rPr lang="en-US" dirty="0" err="1"/>
              <a:t>leo</a:t>
            </a:r>
            <a:r>
              <a:rPr lang="en-US" dirty="0"/>
              <a:t> </a:t>
            </a:r>
            <a:r>
              <a:rPr lang="en-US" dirty="0" err="1"/>
              <a:t>neque</a:t>
            </a:r>
            <a:r>
              <a:rPr lang="en-US" dirty="0"/>
              <a:t>.”</a:t>
            </a:r>
          </a:p>
        </p:txBody>
      </p:sp>
      <p:sp>
        <p:nvSpPr>
          <p:cNvPr id="12" name="Perpetual Divider">
            <a:extLst>
              <a:ext uri="{FF2B5EF4-FFF2-40B4-BE49-F238E27FC236}">
                <a16:creationId xmlns:a16="http://schemas.microsoft.com/office/drawing/2014/main" id="{75BC3777-6C6F-8942-A87C-EA80A897EF7D}"/>
              </a:ext>
            </a:extLst>
          </p:cNvPr>
          <p:cNvSpPr/>
          <p:nvPr userDrawn="1"/>
        </p:nvSpPr>
        <p:spPr>
          <a:xfrm>
            <a:off x="5535560" y="2972914"/>
            <a:ext cx="1120878" cy="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mall Title"/>
          <p:cNvSpPr>
            <a:spLocks noGrp="1"/>
          </p:cNvSpPr>
          <p:nvPr>
            <p:ph type="subTitle" idx="1" hasCustomPrompt="1"/>
          </p:nvPr>
        </p:nvSpPr>
        <p:spPr>
          <a:xfrm>
            <a:off x="1523999" y="2088952"/>
            <a:ext cx="9144000" cy="540596"/>
          </a:xfrm>
          <a:prstGeom prst="rect">
            <a:avLst/>
          </a:prstGeom>
        </p:spPr>
        <p:txBody>
          <a:bodyPr/>
          <a:lstStyle>
            <a:lvl1pPr marL="0" indent="0" algn="ctr">
              <a:buNone/>
              <a:defRPr sz="2400" baseline="0">
                <a:solidFill>
                  <a:srgbClr val="007CA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Closing Thoughts</a:t>
            </a:r>
          </a:p>
        </p:txBody>
      </p:sp>
      <p:sp>
        <p:nvSpPr>
          <p:cNvPr id="6" name="TextBox 5">
            <a:extLst>
              <a:ext uri="{FF2B5EF4-FFF2-40B4-BE49-F238E27FC236}">
                <a16:creationId xmlns:a16="http://schemas.microsoft.com/office/drawing/2014/main" id="{D5533A72-1DB3-C14F-B7A5-FF7A69E3FE6F}"/>
              </a:ext>
            </a:extLst>
          </p:cNvPr>
          <p:cNvSpPr txBox="1"/>
          <p:nvPr userDrawn="1"/>
        </p:nvSpPr>
        <p:spPr>
          <a:xfrm>
            <a:off x="1436309" y="5959722"/>
            <a:ext cx="9319379" cy="276999"/>
          </a:xfrm>
          <a:prstGeom prst="rect">
            <a:avLst/>
          </a:prstGeom>
          <a:noFill/>
        </p:spPr>
        <p:txBody>
          <a:bodyPr wrap="square" lIns="0" tIns="0" rIns="0" bIns="0" rtlCol="0">
            <a:spAutoFit/>
          </a:bodyPr>
          <a:lstStyle/>
          <a:p>
            <a:pPr>
              <a:lnSpc>
                <a:spcPct val="100000"/>
              </a:lnSpc>
            </a:pPr>
            <a:r>
              <a:rPr lang="en-US" sz="900" b="0" i="0" dirty="0">
                <a:solidFill>
                  <a:schemeClr val="bg2">
                    <a:lumMod val="75000"/>
                  </a:schemeClr>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©2021 Crestron Electronics, Inc.</a:t>
            </a:r>
          </a:p>
        </p:txBody>
      </p:sp>
    </p:spTree>
    <p:extLst>
      <p:ext uri="{BB962C8B-B14F-4D97-AF65-F5344CB8AC3E}">
        <p14:creationId xmlns:p14="http://schemas.microsoft.com/office/powerpoint/2010/main" val="2575817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Field with Section Title">
    <p:spTree>
      <p:nvGrpSpPr>
        <p:cNvPr id="1" name=""/>
        <p:cNvGrpSpPr/>
        <p:nvPr/>
      </p:nvGrpSpPr>
      <p:grpSpPr>
        <a:xfrm>
          <a:off x="0" y="0"/>
          <a:ext cx="0" cy="0"/>
          <a:chOff x="0" y="0"/>
          <a:chExt cx="0" cy="0"/>
        </a:xfrm>
      </p:grpSpPr>
      <p:sp>
        <p:nvSpPr>
          <p:cNvPr id="8" name="Content Placeholder">
            <a:extLst>
              <a:ext uri="{FF2B5EF4-FFF2-40B4-BE49-F238E27FC236}">
                <a16:creationId xmlns:a16="http://schemas.microsoft.com/office/drawing/2014/main" id="{93E11B77-C5A9-C344-9C4E-64B967463CE2}"/>
              </a:ext>
            </a:extLst>
          </p:cNvPr>
          <p:cNvSpPr>
            <a:spLocks noGrp="1"/>
          </p:cNvSpPr>
          <p:nvPr>
            <p:ph sz="half" idx="15" hasCustomPrompt="1"/>
          </p:nvPr>
        </p:nvSpPr>
        <p:spPr>
          <a:xfrm>
            <a:off x="800100" y="1098474"/>
            <a:ext cx="10782300" cy="4845126"/>
          </a:xfrm>
          <a:prstGeom prst="rect">
            <a:avLst/>
          </a:prstGeom>
        </p:spPr>
        <p:txBody>
          <a:bodyPr numCol="1"/>
          <a:lstStyle/>
          <a:p>
            <a:pPr lvl="0"/>
            <a:r>
              <a:rPr lang="en-US" dirty="0"/>
              <a:t>First Level (To add columns: Shape Format &gt; Add or Remove Columns)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erpetual Divider">
            <a:extLst>
              <a:ext uri="{FF2B5EF4-FFF2-40B4-BE49-F238E27FC236}">
                <a16:creationId xmlns:a16="http://schemas.microsoft.com/office/drawing/2014/main" id="{E303F79D-DA4A-B74B-BC4E-12A8A5238E25}"/>
              </a:ext>
            </a:extLst>
          </p:cNvPr>
          <p:cNvSpPr/>
          <p:nvPr userDrawn="1"/>
        </p:nvSpPr>
        <p:spPr>
          <a:xfrm>
            <a:off x="355747" y="695372"/>
            <a:ext cx="5394960"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ection Title Text Placeholder">
            <a:extLst>
              <a:ext uri="{FF2B5EF4-FFF2-40B4-BE49-F238E27FC236}">
                <a16:creationId xmlns:a16="http://schemas.microsoft.com/office/drawing/2014/main" id="{7C21584F-C66F-9E4F-9D68-431B9342A0C8}"/>
              </a:ext>
            </a:extLst>
          </p:cNvPr>
          <p:cNvSpPr>
            <a:spLocks noGrp="1"/>
          </p:cNvSpPr>
          <p:nvPr>
            <p:ph type="body" sz="quarter" idx="14" hasCustomPrompt="1"/>
          </p:nvPr>
        </p:nvSpPr>
        <p:spPr>
          <a:xfrm>
            <a:off x="800100" y="342900"/>
            <a:ext cx="4950607" cy="352472"/>
          </a:xfrm>
        </p:spPr>
        <p:txBody>
          <a:bodyPr>
            <a:noAutofit/>
          </a:bodyPr>
          <a:lstStyle>
            <a:lvl1pPr>
              <a:defRPr sz="1800"/>
            </a:lvl1pPr>
          </a:lstStyle>
          <a:p>
            <a:pPr lvl="0"/>
            <a:r>
              <a:rPr lang="en-US" dirty="0"/>
              <a:t>SECTION TITLE</a:t>
            </a:r>
          </a:p>
        </p:txBody>
      </p:sp>
      <p:sp>
        <p:nvSpPr>
          <p:cNvPr id="13" name="Slide Number Placeholder 1">
            <a:extLst>
              <a:ext uri="{FF2B5EF4-FFF2-40B4-BE49-F238E27FC236}">
                <a16:creationId xmlns:a16="http://schemas.microsoft.com/office/drawing/2014/main" id="{387FEF81-0EA3-BD44-BDC3-8E0F338B4D63}"/>
              </a:ext>
            </a:extLst>
          </p:cNvPr>
          <p:cNvSpPr>
            <a:spLocks noGrp="1"/>
          </p:cNvSpPr>
          <p:nvPr>
            <p:ph type="sldNum" sz="quarter" idx="12"/>
          </p:nvPr>
        </p:nvSpPr>
        <p:spPr>
          <a:xfrm>
            <a:off x="609601" y="6109545"/>
            <a:ext cx="2743200" cy="365125"/>
          </a:xfrm>
        </p:spPr>
        <p:txBody>
          <a:bodyPr/>
          <a:lstStyle/>
          <a:p>
            <a:fld id="{48F63A3B-78C7-47BE-AE5E-E10140E04643}" type="slidenum">
              <a:rPr lang="en-US" smtClean="0"/>
              <a:pPr/>
              <a:t>‹#›</a:t>
            </a:fld>
            <a:endParaRPr lang="en-US" dirty="0"/>
          </a:p>
        </p:txBody>
      </p:sp>
      <p:pic>
        <p:nvPicPr>
          <p:cNvPr id="12" name="Creston Logo">
            <a:extLst>
              <a:ext uri="{FF2B5EF4-FFF2-40B4-BE49-F238E27FC236}">
                <a16:creationId xmlns:a16="http://schemas.microsoft.com/office/drawing/2014/main" id="{9F1A9A42-EAF5-3E44-8B12-DA0B7BE819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Tree>
    <p:extLst>
      <p:ext uri="{BB962C8B-B14F-4D97-AF65-F5344CB8AC3E}">
        <p14:creationId xmlns:p14="http://schemas.microsoft.com/office/powerpoint/2010/main" val="3572831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x Content Field with Section Title">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6500" y="1098474"/>
            <a:ext cx="5295900" cy="48451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
            <a:extLst>
              <a:ext uri="{FF2B5EF4-FFF2-40B4-BE49-F238E27FC236}">
                <a16:creationId xmlns:a16="http://schemas.microsoft.com/office/drawing/2014/main" id="{93E11B77-C5A9-C344-9C4E-64B967463CE2}"/>
              </a:ext>
            </a:extLst>
          </p:cNvPr>
          <p:cNvSpPr>
            <a:spLocks noGrp="1"/>
          </p:cNvSpPr>
          <p:nvPr>
            <p:ph sz="half" idx="15"/>
          </p:nvPr>
        </p:nvSpPr>
        <p:spPr>
          <a:xfrm>
            <a:off x="800101" y="1098474"/>
            <a:ext cx="5295898" cy="48451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erpetual Divider">
            <a:extLst>
              <a:ext uri="{FF2B5EF4-FFF2-40B4-BE49-F238E27FC236}">
                <a16:creationId xmlns:a16="http://schemas.microsoft.com/office/drawing/2014/main" id="{E303F79D-DA4A-B74B-BC4E-12A8A5238E25}"/>
              </a:ext>
            </a:extLst>
          </p:cNvPr>
          <p:cNvSpPr/>
          <p:nvPr userDrawn="1"/>
        </p:nvSpPr>
        <p:spPr>
          <a:xfrm>
            <a:off x="355747" y="695372"/>
            <a:ext cx="5394960"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ection Title Text Placeholder">
            <a:extLst>
              <a:ext uri="{FF2B5EF4-FFF2-40B4-BE49-F238E27FC236}">
                <a16:creationId xmlns:a16="http://schemas.microsoft.com/office/drawing/2014/main" id="{7C21584F-C66F-9E4F-9D68-431B9342A0C8}"/>
              </a:ext>
            </a:extLst>
          </p:cNvPr>
          <p:cNvSpPr>
            <a:spLocks noGrp="1"/>
          </p:cNvSpPr>
          <p:nvPr>
            <p:ph type="body" sz="quarter" idx="14" hasCustomPrompt="1"/>
          </p:nvPr>
        </p:nvSpPr>
        <p:spPr>
          <a:xfrm>
            <a:off x="800100" y="342900"/>
            <a:ext cx="4950607" cy="352472"/>
          </a:xfrm>
        </p:spPr>
        <p:txBody>
          <a:bodyPr>
            <a:noAutofit/>
          </a:bodyPr>
          <a:lstStyle>
            <a:lvl1pPr>
              <a:defRPr sz="1800"/>
            </a:lvl1pPr>
          </a:lstStyle>
          <a:p>
            <a:pPr lvl="0"/>
            <a:r>
              <a:rPr lang="en-US" dirty="0"/>
              <a:t>SECTION TITLE</a:t>
            </a:r>
          </a:p>
        </p:txBody>
      </p:sp>
      <p:sp>
        <p:nvSpPr>
          <p:cNvPr id="13" name="Slide Number Placeholder 1">
            <a:extLst>
              <a:ext uri="{FF2B5EF4-FFF2-40B4-BE49-F238E27FC236}">
                <a16:creationId xmlns:a16="http://schemas.microsoft.com/office/drawing/2014/main" id="{387FEF81-0EA3-BD44-BDC3-8E0F338B4D63}"/>
              </a:ext>
            </a:extLst>
          </p:cNvPr>
          <p:cNvSpPr>
            <a:spLocks noGrp="1"/>
          </p:cNvSpPr>
          <p:nvPr>
            <p:ph type="sldNum" sz="quarter" idx="12"/>
          </p:nvPr>
        </p:nvSpPr>
        <p:spPr>
          <a:xfrm>
            <a:off x="609601" y="6109545"/>
            <a:ext cx="2743200" cy="365125"/>
          </a:xfrm>
        </p:spPr>
        <p:txBody>
          <a:bodyPr/>
          <a:lstStyle/>
          <a:p>
            <a:fld id="{48F63A3B-78C7-47BE-AE5E-E10140E04643}" type="slidenum">
              <a:rPr lang="en-US" smtClean="0"/>
              <a:pPr/>
              <a:t>‹#›</a:t>
            </a:fld>
            <a:endParaRPr lang="en-US" dirty="0"/>
          </a:p>
        </p:txBody>
      </p:sp>
      <p:pic>
        <p:nvPicPr>
          <p:cNvPr id="12" name="Creston Logo">
            <a:extLst>
              <a:ext uri="{FF2B5EF4-FFF2-40B4-BE49-F238E27FC236}">
                <a16:creationId xmlns:a16="http://schemas.microsoft.com/office/drawing/2014/main" id="{9F1A9A42-EAF5-3E44-8B12-DA0B7BE819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Tree>
    <p:extLst>
      <p:ext uri="{BB962C8B-B14F-4D97-AF65-F5344CB8AC3E}">
        <p14:creationId xmlns:p14="http://schemas.microsoft.com/office/powerpoint/2010/main" val="1526627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x Content Field with Section Title">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D7ABC87E-DF6C-B948-939F-25CEF9B66645}"/>
              </a:ext>
            </a:extLst>
          </p:cNvPr>
          <p:cNvSpPr>
            <a:spLocks noGrp="1"/>
          </p:cNvSpPr>
          <p:nvPr>
            <p:ph sz="half" idx="15"/>
          </p:nvPr>
        </p:nvSpPr>
        <p:spPr>
          <a:xfrm>
            <a:off x="8135178" y="1140669"/>
            <a:ext cx="3443909" cy="48029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2F682BB6-2514-8B47-82B9-7E3056477C27}"/>
              </a:ext>
            </a:extLst>
          </p:cNvPr>
          <p:cNvSpPr>
            <a:spLocks noGrp="1"/>
          </p:cNvSpPr>
          <p:nvPr>
            <p:ph sz="half" idx="13"/>
          </p:nvPr>
        </p:nvSpPr>
        <p:spPr>
          <a:xfrm>
            <a:off x="4467639" y="1140669"/>
            <a:ext cx="3443909" cy="48029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
            <a:extLst>
              <a:ext uri="{FF2B5EF4-FFF2-40B4-BE49-F238E27FC236}">
                <a16:creationId xmlns:a16="http://schemas.microsoft.com/office/drawing/2014/main" id="{B192CD6B-256B-564E-A7CB-1797183426E5}"/>
              </a:ext>
            </a:extLst>
          </p:cNvPr>
          <p:cNvSpPr>
            <a:spLocks noGrp="1"/>
          </p:cNvSpPr>
          <p:nvPr>
            <p:ph sz="half" idx="2"/>
          </p:nvPr>
        </p:nvSpPr>
        <p:spPr>
          <a:xfrm>
            <a:off x="800100" y="1140669"/>
            <a:ext cx="3443909" cy="48029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erpetual Divider">
            <a:extLst>
              <a:ext uri="{FF2B5EF4-FFF2-40B4-BE49-F238E27FC236}">
                <a16:creationId xmlns:a16="http://schemas.microsoft.com/office/drawing/2014/main" id="{E303F79D-DA4A-B74B-BC4E-12A8A5238E25}"/>
              </a:ext>
            </a:extLst>
          </p:cNvPr>
          <p:cNvSpPr/>
          <p:nvPr userDrawn="1"/>
        </p:nvSpPr>
        <p:spPr>
          <a:xfrm>
            <a:off x="355747" y="695372"/>
            <a:ext cx="5394960"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ection Title Text Placeholder">
            <a:extLst>
              <a:ext uri="{FF2B5EF4-FFF2-40B4-BE49-F238E27FC236}">
                <a16:creationId xmlns:a16="http://schemas.microsoft.com/office/drawing/2014/main" id="{7C21584F-C66F-9E4F-9D68-431B9342A0C8}"/>
              </a:ext>
            </a:extLst>
          </p:cNvPr>
          <p:cNvSpPr>
            <a:spLocks noGrp="1"/>
          </p:cNvSpPr>
          <p:nvPr>
            <p:ph type="body" sz="quarter" idx="14" hasCustomPrompt="1"/>
          </p:nvPr>
        </p:nvSpPr>
        <p:spPr>
          <a:xfrm>
            <a:off x="800100" y="342900"/>
            <a:ext cx="4950607" cy="352472"/>
          </a:xfrm>
        </p:spPr>
        <p:txBody>
          <a:bodyPr>
            <a:noAutofit/>
          </a:bodyPr>
          <a:lstStyle>
            <a:lvl1pPr>
              <a:defRPr sz="1800"/>
            </a:lvl1pPr>
          </a:lstStyle>
          <a:p>
            <a:pPr lvl="0"/>
            <a:r>
              <a:rPr lang="en-US" dirty="0"/>
              <a:t>SECTION TITLE</a:t>
            </a:r>
          </a:p>
        </p:txBody>
      </p:sp>
      <p:sp>
        <p:nvSpPr>
          <p:cNvPr id="13" name="Slide Number Placeholder 1">
            <a:extLst>
              <a:ext uri="{FF2B5EF4-FFF2-40B4-BE49-F238E27FC236}">
                <a16:creationId xmlns:a16="http://schemas.microsoft.com/office/drawing/2014/main" id="{387FEF81-0EA3-BD44-BDC3-8E0F338B4D63}"/>
              </a:ext>
            </a:extLst>
          </p:cNvPr>
          <p:cNvSpPr>
            <a:spLocks noGrp="1"/>
          </p:cNvSpPr>
          <p:nvPr>
            <p:ph type="sldNum" sz="quarter" idx="12"/>
          </p:nvPr>
        </p:nvSpPr>
        <p:spPr>
          <a:xfrm>
            <a:off x="609601" y="6109545"/>
            <a:ext cx="2743200" cy="365125"/>
          </a:xfrm>
        </p:spPr>
        <p:txBody>
          <a:bodyPr/>
          <a:lstStyle/>
          <a:p>
            <a:fld id="{48F63A3B-78C7-47BE-AE5E-E10140E04643}" type="slidenum">
              <a:rPr lang="en-US" smtClean="0"/>
              <a:pPr/>
              <a:t>‹#›</a:t>
            </a:fld>
            <a:endParaRPr lang="en-US" dirty="0"/>
          </a:p>
        </p:txBody>
      </p:sp>
      <p:pic>
        <p:nvPicPr>
          <p:cNvPr id="12" name="Creston Logo">
            <a:extLst>
              <a:ext uri="{FF2B5EF4-FFF2-40B4-BE49-F238E27FC236}">
                <a16:creationId xmlns:a16="http://schemas.microsoft.com/office/drawing/2014/main" id="{9F1A9A42-EAF5-3E44-8B12-DA0B7BE819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Tree>
    <p:extLst>
      <p:ext uri="{BB962C8B-B14F-4D97-AF65-F5344CB8AC3E}">
        <p14:creationId xmlns:p14="http://schemas.microsoft.com/office/powerpoint/2010/main" val="1687804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8A306C2D-37FD-6948-A837-A3B391659A4A}"/>
              </a:ext>
            </a:extLst>
          </p:cNvPr>
          <p:cNvSpPr>
            <a:spLocks noGrp="1"/>
          </p:cNvSpPr>
          <p:nvPr>
            <p:ph type="title"/>
          </p:nvPr>
        </p:nvSpPr>
        <p:spPr>
          <a:xfrm>
            <a:off x="800100" y="342900"/>
            <a:ext cx="10782300" cy="10324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9" name="Perpetual Divider">
            <a:extLst>
              <a:ext uri="{FF2B5EF4-FFF2-40B4-BE49-F238E27FC236}">
                <a16:creationId xmlns:a16="http://schemas.microsoft.com/office/drawing/2014/main" id="{6FAF8EC9-B07B-A747-BA0E-5C40EF1478DC}"/>
              </a:ext>
            </a:extLst>
          </p:cNvPr>
          <p:cNvSpPr/>
          <p:nvPr userDrawn="1"/>
        </p:nvSpPr>
        <p:spPr>
          <a:xfrm>
            <a:off x="916186" y="1584737"/>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Content Placeholder 3">
            <a:extLst>
              <a:ext uri="{FF2B5EF4-FFF2-40B4-BE49-F238E27FC236}">
                <a16:creationId xmlns:a16="http://schemas.microsoft.com/office/drawing/2014/main" id="{0BACC651-85AA-A144-8603-B7D72492DBF4}"/>
              </a:ext>
            </a:extLst>
          </p:cNvPr>
          <p:cNvSpPr>
            <a:spLocks noGrp="1"/>
          </p:cNvSpPr>
          <p:nvPr>
            <p:ph sz="half" idx="2" hasCustomPrompt="1"/>
          </p:nvPr>
        </p:nvSpPr>
        <p:spPr>
          <a:xfrm>
            <a:off x="800100" y="1825625"/>
            <a:ext cx="10782300" cy="4117975"/>
          </a:xfrm>
          <a:prstGeom prst="rect">
            <a:avLst/>
          </a:prstGeom>
        </p:spPr>
        <p:txBody>
          <a:bodyPr/>
          <a:lstStyle>
            <a:lvl1pPr>
              <a:defRPr>
                <a:solidFill>
                  <a:srgbClr val="595959"/>
                </a:solidFill>
              </a:defRPr>
            </a:lvl1pPr>
          </a:lstStyle>
          <a:p>
            <a:pPr lvl="0"/>
            <a:r>
              <a:rPr lang="en-US" dirty="0"/>
              <a:t>First Level (To add columns: Shape Format &gt; Add or Remove Columns)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007CA0"/>
                </a:solidFill>
              </a:defRPr>
            </a:lvl1pPr>
          </a:lstStyle>
          <a:p>
            <a:fld id="{48F63A3B-78C7-47BE-AE5E-E10140E04643}" type="slidenum">
              <a:rPr lang="en-US" smtClean="0"/>
              <a:pPr/>
              <a:t>‹#›</a:t>
            </a:fld>
            <a:endParaRPr lang="en-US" dirty="0"/>
          </a:p>
        </p:txBody>
      </p:sp>
      <p:pic>
        <p:nvPicPr>
          <p:cNvPr id="7" name="Creston Logo">
            <a:extLst>
              <a:ext uri="{FF2B5EF4-FFF2-40B4-BE49-F238E27FC236}">
                <a16:creationId xmlns:a16="http://schemas.microsoft.com/office/drawing/2014/main" id="{F38A077B-9266-4A46-9FD5-F08AE36085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Tree>
    <p:extLst>
      <p:ext uri="{BB962C8B-B14F-4D97-AF65-F5344CB8AC3E}">
        <p14:creationId xmlns:p14="http://schemas.microsoft.com/office/powerpoint/2010/main" val="333970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with Light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1B0697-BCC7-7F4B-A53E-C681BB9E8D10}"/>
              </a:ext>
            </a:extLst>
          </p:cNvPr>
          <p:cNvSpPr>
            <a:spLocks noGrp="1"/>
          </p:cNvSpPr>
          <p:nvPr>
            <p:ph type="pic" sz="quarter" idx="10"/>
          </p:nvPr>
        </p:nvSpPr>
        <p:spPr>
          <a:xfrm>
            <a:off x="6099048" y="0"/>
            <a:ext cx="6096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lIns="914400" tIns="45720" rIns="914400" anchor="ctr" anchorCtr="1">
            <a:normAutofit/>
          </a:bodyPr>
          <a:lstStyle>
            <a:lvl1pPr algn="ctr">
              <a:lnSpc>
                <a:spcPct val="100000"/>
              </a:lnSpc>
              <a:spcBef>
                <a:spcPts val="0"/>
              </a:spcBef>
              <a:defRPr sz="1800">
                <a:effectLst>
                  <a:outerShdw blurRad="254000" dist="63500" dir="5400000" algn="t" rotWithShape="0">
                    <a:prstClr val="black">
                      <a:alpha val="30000"/>
                    </a:prstClr>
                  </a:outerShdw>
                </a:effectLst>
                <a:latin typeface="+mn-lt"/>
              </a:defRPr>
            </a:lvl1pPr>
          </a:lstStyle>
          <a:p>
            <a:r>
              <a:rPr lang="en-US"/>
              <a:t>Click icon to add picture</a:t>
            </a:r>
            <a:endParaRPr lang="en-US" dirty="0"/>
          </a:p>
        </p:txBody>
      </p:sp>
      <p:pic>
        <p:nvPicPr>
          <p:cNvPr id="15" name="Crestron Logo - blue">
            <a:extLst>
              <a:ext uri="{FF2B5EF4-FFF2-40B4-BE49-F238E27FC236}">
                <a16:creationId xmlns:a16="http://schemas.microsoft.com/office/drawing/2014/main" id="{7DAEA954-567E-1E45-B97C-5EC75D86FB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18" name="Perpetual Divider">
            <a:extLst>
              <a:ext uri="{FF2B5EF4-FFF2-40B4-BE49-F238E27FC236}">
                <a16:creationId xmlns:a16="http://schemas.microsoft.com/office/drawing/2014/main" id="{55FCF9FA-10C8-E646-9BEA-5AA8D926E0D3}"/>
              </a:ext>
            </a:extLst>
          </p:cNvPr>
          <p:cNvSpPr/>
          <p:nvPr userDrawn="1"/>
        </p:nvSpPr>
        <p:spPr>
          <a:xfrm>
            <a:off x="935851" y="3896258"/>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6AB2FC68-FB41-FE48-AFB6-0B478927563B}"/>
              </a:ext>
            </a:extLst>
          </p:cNvPr>
          <p:cNvSpPr>
            <a:spLocks noGrp="1"/>
          </p:cNvSpPr>
          <p:nvPr>
            <p:ph type="ctrTitle" hasCustomPrompt="1"/>
          </p:nvPr>
        </p:nvSpPr>
        <p:spPr>
          <a:xfrm>
            <a:off x="800100" y="2545729"/>
            <a:ext cx="4964092" cy="1036339"/>
          </a:xfrm>
          <a:prstGeom prst="rect">
            <a:avLst/>
          </a:prstGeom>
        </p:spPr>
        <p:txBody>
          <a:bodyPr anchor="b">
            <a:noAutofit/>
          </a:bodyPr>
          <a:lstStyle>
            <a:lvl1pPr algn="l">
              <a:lnSpc>
                <a:spcPct val="90000"/>
              </a:lnSpc>
              <a:defRPr sz="4000">
                <a:solidFill>
                  <a:srgbClr val="007CA0"/>
                </a:solidFill>
              </a:defRPr>
            </a:lvl1pPr>
          </a:lstStyle>
          <a:p>
            <a:r>
              <a:rPr lang="en-US" dirty="0"/>
              <a:t>Title (note: if more than 4 lines decrease </a:t>
            </a:r>
            <a:br>
              <a:rPr lang="en-US" dirty="0"/>
            </a:br>
            <a:r>
              <a:rPr lang="en-US" dirty="0"/>
              <a:t>type – min 36</a:t>
            </a:r>
          </a:p>
        </p:txBody>
      </p:sp>
      <p:sp>
        <p:nvSpPr>
          <p:cNvPr id="8" name="By Line">
            <a:extLst>
              <a:ext uri="{FF2B5EF4-FFF2-40B4-BE49-F238E27FC236}">
                <a16:creationId xmlns:a16="http://schemas.microsoft.com/office/drawing/2014/main" id="{E55F5D34-DB37-E94C-A8EE-27CEC631FF5B}"/>
              </a:ext>
            </a:extLst>
          </p:cNvPr>
          <p:cNvSpPr>
            <a:spLocks noGrp="1"/>
          </p:cNvSpPr>
          <p:nvPr>
            <p:ph type="subTitle" idx="1" hasCustomPrompt="1"/>
          </p:nvPr>
        </p:nvSpPr>
        <p:spPr>
          <a:xfrm>
            <a:off x="800100" y="4268431"/>
            <a:ext cx="4964092" cy="661378"/>
          </a:xfrm>
          <a:prstGeom prst="rect">
            <a:avLst/>
          </a:prstGeom>
        </p:spPr>
        <p:txBody>
          <a:bodyPr>
            <a:normAutofit/>
          </a:bodyPr>
          <a:lstStyle>
            <a:lvl1pPr marL="0" indent="0" algn="l">
              <a:lnSpc>
                <a:spcPct val="90000"/>
              </a:lnSpc>
              <a:spcBef>
                <a:spcPts val="0"/>
              </a:spcBef>
              <a:buNone/>
              <a:defRPr sz="2000" baseline="0">
                <a:solidFill>
                  <a:srgbClr val="3E484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By Line/Presenter or </a:t>
            </a:r>
            <a:r>
              <a:rPr lang="en-US" dirty="0" err="1"/>
              <a:t>Subheader</a:t>
            </a:r>
            <a:r>
              <a:rPr lang="en-US" dirty="0"/>
              <a:t> –</a:t>
            </a:r>
            <a:br>
              <a:rPr lang="en-US" dirty="0"/>
            </a:br>
            <a:r>
              <a:rPr lang="en-US" dirty="0"/>
              <a:t>(note: type size 16 – 26)</a:t>
            </a:r>
          </a:p>
        </p:txBody>
      </p:sp>
      <p:sp>
        <p:nvSpPr>
          <p:cNvPr id="9" name="Text Placeholder 6">
            <a:extLst>
              <a:ext uri="{FF2B5EF4-FFF2-40B4-BE49-F238E27FC236}">
                <a16:creationId xmlns:a16="http://schemas.microsoft.com/office/drawing/2014/main" id="{D8C2659D-6F5A-584E-845A-D54E89EC2F35}"/>
              </a:ext>
            </a:extLst>
          </p:cNvPr>
          <p:cNvSpPr>
            <a:spLocks noGrp="1"/>
          </p:cNvSpPr>
          <p:nvPr>
            <p:ph type="body" sz="quarter" idx="17" hasCustomPrompt="1"/>
          </p:nvPr>
        </p:nvSpPr>
        <p:spPr>
          <a:xfrm>
            <a:off x="800100" y="5056257"/>
            <a:ext cx="4114801" cy="562218"/>
          </a:xfrm>
        </p:spPr>
        <p:txBody>
          <a:bodyPr>
            <a:normAutofit/>
          </a:bodyPr>
          <a:lstStyle>
            <a:lvl2pPr algn="l">
              <a:lnSpc>
                <a:spcPct val="90000"/>
              </a:lnSpc>
              <a:spcBef>
                <a:spcPts val="0"/>
              </a:spcBef>
              <a:spcAft>
                <a:spcPts val="0"/>
              </a:spcAft>
              <a:defRPr sz="1800"/>
            </a:lvl2pPr>
          </a:lstStyle>
          <a:p>
            <a:pPr lvl="1"/>
            <a:r>
              <a:rPr lang="en-US" dirty="0"/>
              <a:t>Date here </a:t>
            </a:r>
          </a:p>
          <a:p>
            <a:pPr lvl="1"/>
            <a:r>
              <a:rPr lang="en-US" dirty="0"/>
              <a:t>(does not update automatically)</a:t>
            </a:r>
          </a:p>
        </p:txBody>
      </p:sp>
    </p:spTree>
    <p:extLst>
      <p:ext uri="{BB962C8B-B14F-4D97-AF65-F5344CB8AC3E}">
        <p14:creationId xmlns:p14="http://schemas.microsoft.com/office/powerpoint/2010/main" val="604430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x Content Field with Header">
    <p:spTree>
      <p:nvGrpSpPr>
        <p:cNvPr id="1" name=""/>
        <p:cNvGrpSpPr/>
        <p:nvPr/>
      </p:nvGrpSpPr>
      <p:grpSpPr>
        <a:xfrm>
          <a:off x="0" y="0"/>
          <a:ext cx="0" cy="0"/>
          <a:chOff x="0" y="0"/>
          <a:chExt cx="0" cy="0"/>
        </a:xfrm>
      </p:grpSpPr>
      <p:sp>
        <p:nvSpPr>
          <p:cNvPr id="15" name="Title Placeholder 7">
            <a:extLst>
              <a:ext uri="{FF2B5EF4-FFF2-40B4-BE49-F238E27FC236}">
                <a16:creationId xmlns:a16="http://schemas.microsoft.com/office/drawing/2014/main" id="{A4DDF541-B47C-4345-A785-3D78CBC1A7EE}"/>
              </a:ext>
            </a:extLst>
          </p:cNvPr>
          <p:cNvSpPr>
            <a:spLocks noGrp="1"/>
          </p:cNvSpPr>
          <p:nvPr>
            <p:ph type="title"/>
          </p:nvPr>
        </p:nvSpPr>
        <p:spPr>
          <a:xfrm>
            <a:off x="800100" y="342900"/>
            <a:ext cx="10782300" cy="10324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6" name="Perpetual Divider">
            <a:extLst>
              <a:ext uri="{FF2B5EF4-FFF2-40B4-BE49-F238E27FC236}">
                <a16:creationId xmlns:a16="http://schemas.microsoft.com/office/drawing/2014/main" id="{AF5E77E9-3FA8-B040-88E2-4DD2FE262038}"/>
              </a:ext>
            </a:extLst>
          </p:cNvPr>
          <p:cNvSpPr/>
          <p:nvPr userDrawn="1"/>
        </p:nvSpPr>
        <p:spPr>
          <a:xfrm>
            <a:off x="916186" y="1584737"/>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A3975C76-F333-CD4C-8A12-0BA9404177EE}"/>
              </a:ext>
            </a:extLst>
          </p:cNvPr>
          <p:cNvSpPr>
            <a:spLocks noGrp="1"/>
          </p:cNvSpPr>
          <p:nvPr>
            <p:ph sz="half" idx="2"/>
          </p:nvPr>
        </p:nvSpPr>
        <p:spPr>
          <a:xfrm>
            <a:off x="800100" y="1825625"/>
            <a:ext cx="5295899" cy="4117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C0C4FE0-E728-EB49-AB04-567E3E99FC43}"/>
              </a:ext>
            </a:extLst>
          </p:cNvPr>
          <p:cNvSpPr>
            <a:spLocks noGrp="1"/>
          </p:cNvSpPr>
          <p:nvPr>
            <p:ph sz="half" idx="14"/>
          </p:nvPr>
        </p:nvSpPr>
        <p:spPr>
          <a:xfrm>
            <a:off x="6294383" y="1825625"/>
            <a:ext cx="5295899" cy="4117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Creston Logo">
            <a:extLst>
              <a:ext uri="{FF2B5EF4-FFF2-40B4-BE49-F238E27FC236}">
                <a16:creationId xmlns:a16="http://schemas.microsoft.com/office/drawing/2014/main" id="{F38A077B-9266-4A46-9FD5-F08AE36085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Tree>
    <p:extLst>
      <p:ext uri="{BB962C8B-B14F-4D97-AF65-F5344CB8AC3E}">
        <p14:creationId xmlns:p14="http://schemas.microsoft.com/office/powerpoint/2010/main" val="313144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x Content Field with Header">
    <p:spTree>
      <p:nvGrpSpPr>
        <p:cNvPr id="1" name=""/>
        <p:cNvGrpSpPr/>
        <p:nvPr/>
      </p:nvGrpSpPr>
      <p:grpSpPr>
        <a:xfrm>
          <a:off x="0" y="0"/>
          <a:ext cx="0" cy="0"/>
          <a:chOff x="0" y="0"/>
          <a:chExt cx="0" cy="0"/>
        </a:xfrm>
      </p:grpSpPr>
      <p:sp>
        <p:nvSpPr>
          <p:cNvPr id="15" name="Title Placeholder 7">
            <a:extLst>
              <a:ext uri="{FF2B5EF4-FFF2-40B4-BE49-F238E27FC236}">
                <a16:creationId xmlns:a16="http://schemas.microsoft.com/office/drawing/2014/main" id="{A4DDF541-B47C-4345-A785-3D78CBC1A7EE}"/>
              </a:ext>
            </a:extLst>
          </p:cNvPr>
          <p:cNvSpPr>
            <a:spLocks noGrp="1"/>
          </p:cNvSpPr>
          <p:nvPr>
            <p:ph type="title"/>
          </p:nvPr>
        </p:nvSpPr>
        <p:spPr>
          <a:xfrm>
            <a:off x="800100" y="342900"/>
            <a:ext cx="10782300" cy="10324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6" name="Perpetual Divider">
            <a:extLst>
              <a:ext uri="{FF2B5EF4-FFF2-40B4-BE49-F238E27FC236}">
                <a16:creationId xmlns:a16="http://schemas.microsoft.com/office/drawing/2014/main" id="{AF5E77E9-3FA8-B040-88E2-4DD2FE262038}"/>
              </a:ext>
            </a:extLst>
          </p:cNvPr>
          <p:cNvSpPr/>
          <p:nvPr userDrawn="1"/>
        </p:nvSpPr>
        <p:spPr>
          <a:xfrm>
            <a:off x="916186" y="1584737"/>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Creston Logo">
            <a:extLst>
              <a:ext uri="{FF2B5EF4-FFF2-40B4-BE49-F238E27FC236}">
                <a16:creationId xmlns:a16="http://schemas.microsoft.com/office/drawing/2014/main" id="{F38A077B-9266-4A46-9FD5-F08AE36085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13" name="Content Placeholder 3">
            <a:extLst>
              <a:ext uri="{FF2B5EF4-FFF2-40B4-BE49-F238E27FC236}">
                <a16:creationId xmlns:a16="http://schemas.microsoft.com/office/drawing/2014/main" id="{17CA671A-DBF7-A746-B17B-095222760EEF}"/>
              </a:ext>
            </a:extLst>
          </p:cNvPr>
          <p:cNvSpPr>
            <a:spLocks noGrp="1"/>
          </p:cNvSpPr>
          <p:nvPr>
            <p:ph sz="half" idx="14"/>
          </p:nvPr>
        </p:nvSpPr>
        <p:spPr>
          <a:xfrm>
            <a:off x="8135178" y="1825625"/>
            <a:ext cx="3443909" cy="4117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C4B23247-BC2C-E942-8E49-6EF965AE1705}"/>
              </a:ext>
            </a:extLst>
          </p:cNvPr>
          <p:cNvSpPr>
            <a:spLocks noGrp="1"/>
          </p:cNvSpPr>
          <p:nvPr>
            <p:ph sz="half" idx="13"/>
          </p:nvPr>
        </p:nvSpPr>
        <p:spPr>
          <a:xfrm>
            <a:off x="4467639" y="1825625"/>
            <a:ext cx="3443909" cy="4117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A3975C76-F333-CD4C-8A12-0BA9404177EE}"/>
              </a:ext>
            </a:extLst>
          </p:cNvPr>
          <p:cNvSpPr>
            <a:spLocks noGrp="1"/>
          </p:cNvSpPr>
          <p:nvPr>
            <p:ph sz="half" idx="2"/>
          </p:nvPr>
        </p:nvSpPr>
        <p:spPr>
          <a:xfrm>
            <a:off x="800100" y="1825625"/>
            <a:ext cx="3443909" cy="4117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9100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1872399"/>
            <a:ext cx="5295900" cy="6326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0100" y="2609193"/>
            <a:ext cx="5295899" cy="33344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pic>
        <p:nvPicPr>
          <p:cNvPr id="10" name="Creston Logo">
            <a:extLst>
              <a:ext uri="{FF2B5EF4-FFF2-40B4-BE49-F238E27FC236}">
                <a16:creationId xmlns:a16="http://schemas.microsoft.com/office/drawing/2014/main" id="{E928C4A6-997B-4843-BAC9-0D05191014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14" name="Text Placeholder 2">
            <a:extLst>
              <a:ext uri="{FF2B5EF4-FFF2-40B4-BE49-F238E27FC236}">
                <a16:creationId xmlns:a16="http://schemas.microsoft.com/office/drawing/2014/main" id="{323B7547-7B8C-B442-99CA-F5825114950A}"/>
              </a:ext>
            </a:extLst>
          </p:cNvPr>
          <p:cNvSpPr>
            <a:spLocks noGrp="1"/>
          </p:cNvSpPr>
          <p:nvPr>
            <p:ph type="body" idx="13"/>
          </p:nvPr>
        </p:nvSpPr>
        <p:spPr>
          <a:xfrm>
            <a:off x="6294383" y="1872399"/>
            <a:ext cx="5295900" cy="6326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5210959F-C838-DF48-9C6A-9F66B8D77A70}"/>
              </a:ext>
            </a:extLst>
          </p:cNvPr>
          <p:cNvSpPr>
            <a:spLocks noGrp="1"/>
          </p:cNvSpPr>
          <p:nvPr>
            <p:ph sz="half" idx="14"/>
          </p:nvPr>
        </p:nvSpPr>
        <p:spPr>
          <a:xfrm>
            <a:off x="6294383" y="2609193"/>
            <a:ext cx="5295899" cy="33344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Placeholder 7">
            <a:extLst>
              <a:ext uri="{FF2B5EF4-FFF2-40B4-BE49-F238E27FC236}">
                <a16:creationId xmlns:a16="http://schemas.microsoft.com/office/drawing/2014/main" id="{E0FBC7CA-3FA0-FF42-B91E-08317987C1E9}"/>
              </a:ext>
            </a:extLst>
          </p:cNvPr>
          <p:cNvSpPr>
            <a:spLocks noGrp="1"/>
          </p:cNvSpPr>
          <p:nvPr>
            <p:ph type="title"/>
          </p:nvPr>
        </p:nvSpPr>
        <p:spPr>
          <a:xfrm>
            <a:off x="800100" y="342900"/>
            <a:ext cx="10782300" cy="10324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7" name="Perpetual Divider">
            <a:extLst>
              <a:ext uri="{FF2B5EF4-FFF2-40B4-BE49-F238E27FC236}">
                <a16:creationId xmlns:a16="http://schemas.microsoft.com/office/drawing/2014/main" id="{76CCD65C-6D25-9644-B198-60CE80150160}"/>
              </a:ext>
            </a:extLst>
          </p:cNvPr>
          <p:cNvSpPr/>
          <p:nvPr userDrawn="1"/>
        </p:nvSpPr>
        <p:spPr>
          <a:xfrm>
            <a:off x="916186" y="1584737"/>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320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FC255366-7D20-2744-AD5B-795129CE8B06}"/>
              </a:ext>
            </a:extLst>
          </p:cNvPr>
          <p:cNvSpPr>
            <a:spLocks noGrp="1"/>
          </p:cNvSpPr>
          <p:nvPr>
            <p:ph type="sldNum" sz="quarter" idx="12"/>
          </p:nvPr>
        </p:nvSpPr>
        <p:spPr>
          <a:xfrm>
            <a:off x="609601" y="6109545"/>
            <a:ext cx="2743200" cy="365125"/>
          </a:xfrm>
        </p:spPr>
        <p:txBody>
          <a:bodyPr/>
          <a:lstStyle/>
          <a:p>
            <a:fld id="{48F63A3B-78C7-47BE-AE5E-E10140E04643}" type="slidenum">
              <a:rPr lang="en-US" smtClean="0"/>
              <a:t>‹#›</a:t>
            </a:fld>
            <a:endParaRPr lang="en-US" dirty="0"/>
          </a:p>
        </p:txBody>
      </p:sp>
      <p:pic>
        <p:nvPicPr>
          <p:cNvPr id="9" name="Creston Logo">
            <a:extLst>
              <a:ext uri="{FF2B5EF4-FFF2-40B4-BE49-F238E27FC236}">
                <a16:creationId xmlns:a16="http://schemas.microsoft.com/office/drawing/2014/main" id="{BDED492C-27F6-4F46-BB17-00DFAE814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7" name="Title 1">
            <a:extLst>
              <a:ext uri="{FF2B5EF4-FFF2-40B4-BE49-F238E27FC236}">
                <a16:creationId xmlns:a16="http://schemas.microsoft.com/office/drawing/2014/main" id="{6AA480A7-24DC-8D42-9437-586EB737CF2B}"/>
              </a:ext>
            </a:extLst>
          </p:cNvPr>
          <p:cNvSpPr txBox="1">
            <a:spLocks/>
          </p:cNvSpPr>
          <p:nvPr userDrawn="1"/>
        </p:nvSpPr>
        <p:spPr>
          <a:xfrm>
            <a:off x="816259" y="1073703"/>
            <a:ext cx="4291450" cy="103633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2600" kern="1200">
                <a:solidFill>
                  <a:srgbClr val="007CA0"/>
                </a:solidFill>
                <a:latin typeface="+mj-lt"/>
                <a:ea typeface="+mj-ea"/>
                <a:cs typeface="+mj-cs"/>
              </a:defRPr>
            </a:lvl1pPr>
          </a:lstStyle>
          <a:p>
            <a:r>
              <a:rPr lang="en-US" sz="2400" dirty="0"/>
              <a:t>Headline</a:t>
            </a:r>
            <a:br>
              <a:rPr lang="en-US" sz="2400" dirty="0"/>
            </a:br>
            <a:r>
              <a:rPr lang="en-US" sz="2400" dirty="0"/>
              <a:t>note: if more than 3 lines decrease type size – min 24</a:t>
            </a:r>
          </a:p>
        </p:txBody>
      </p:sp>
      <p:sp>
        <p:nvSpPr>
          <p:cNvPr id="10" name="Perpetual Divider">
            <a:extLst>
              <a:ext uri="{FF2B5EF4-FFF2-40B4-BE49-F238E27FC236}">
                <a16:creationId xmlns:a16="http://schemas.microsoft.com/office/drawing/2014/main" id="{F71ADC0A-72C2-4749-A98E-31916792F2AF}"/>
              </a:ext>
            </a:extLst>
          </p:cNvPr>
          <p:cNvSpPr/>
          <p:nvPr userDrawn="1"/>
        </p:nvSpPr>
        <p:spPr>
          <a:xfrm>
            <a:off x="916186" y="2356897"/>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A6B1C60B-B007-DC40-A3F7-6D0DFCC6B1B1}"/>
              </a:ext>
            </a:extLst>
          </p:cNvPr>
          <p:cNvSpPr>
            <a:spLocks noGrp="1"/>
          </p:cNvSpPr>
          <p:nvPr>
            <p:ph idx="13"/>
          </p:nvPr>
        </p:nvSpPr>
        <p:spPr>
          <a:xfrm>
            <a:off x="816259" y="2612500"/>
            <a:ext cx="5279741" cy="3331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5D03AC65-BFEB-314F-B49A-A8EA4923C45D}"/>
              </a:ext>
            </a:extLst>
          </p:cNvPr>
          <p:cNvSpPr>
            <a:spLocks noGrp="1"/>
          </p:cNvSpPr>
          <p:nvPr>
            <p:ph idx="14"/>
          </p:nvPr>
        </p:nvSpPr>
        <p:spPr>
          <a:xfrm>
            <a:off x="6294776" y="906516"/>
            <a:ext cx="5279741" cy="5037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360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5000"/>
                  </a:schemeClr>
                </a:solidFill>
              </a:defRPr>
            </a:lvl1pPr>
          </a:lstStyle>
          <a:p>
            <a:fld id="{48F63A3B-78C7-47BE-AE5E-E10140E04643}" type="slidenum">
              <a:rPr lang="en-US" smtClean="0"/>
              <a:pPr/>
              <a:t>‹#›</a:t>
            </a:fld>
            <a:endParaRPr lang="en-US" dirty="0"/>
          </a:p>
        </p:txBody>
      </p:sp>
      <p:pic>
        <p:nvPicPr>
          <p:cNvPr id="5" name="Creston Logo">
            <a:extLst>
              <a:ext uri="{FF2B5EF4-FFF2-40B4-BE49-F238E27FC236}">
                <a16:creationId xmlns:a16="http://schemas.microsoft.com/office/drawing/2014/main" id="{2919F870-3655-5844-B215-6C97D1697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Tree>
    <p:extLst>
      <p:ext uri="{BB962C8B-B14F-4D97-AF65-F5344CB8AC3E}">
        <p14:creationId xmlns:p14="http://schemas.microsoft.com/office/powerpoint/2010/main" val="294403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with Dark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1B0697-BCC7-7F4B-A53E-C681BB9E8D10}"/>
              </a:ext>
            </a:extLst>
          </p:cNvPr>
          <p:cNvSpPr>
            <a:spLocks noGrp="1"/>
          </p:cNvSpPr>
          <p:nvPr>
            <p:ph type="pic" sz="quarter" idx="10"/>
          </p:nvPr>
        </p:nvSpPr>
        <p:spPr>
          <a:xfrm>
            <a:off x="6096000" y="0"/>
            <a:ext cx="6096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lIns="914400" rIns="914400" anchor="ctr" anchorCtr="1"/>
          <a:lstStyle>
            <a:lvl1pPr algn="ctr">
              <a:lnSpc>
                <a:spcPct val="100000"/>
              </a:lnSpc>
              <a:spcBef>
                <a:spcPts val="0"/>
              </a:spcBef>
              <a:defRPr sz="1800">
                <a:solidFill>
                  <a:schemeClr val="bg1"/>
                </a:solidFill>
                <a:effectLst>
                  <a:outerShdw blurRad="254000" dist="63500" dir="5400000" algn="t" rotWithShape="0">
                    <a:prstClr val="black">
                      <a:alpha val="80000"/>
                    </a:prstClr>
                  </a:outerShdw>
                </a:effectLst>
                <a:latin typeface="+mn-lt"/>
              </a:defRPr>
            </a:lvl1pPr>
          </a:lstStyle>
          <a:p>
            <a:r>
              <a:rPr lang="en-US"/>
              <a:t>Click icon to add picture</a:t>
            </a:r>
            <a:endParaRPr lang="en-US" dirty="0"/>
          </a:p>
        </p:txBody>
      </p:sp>
      <p:sp>
        <p:nvSpPr>
          <p:cNvPr id="13" name="Perpetual Divider">
            <a:extLst>
              <a:ext uri="{FF2B5EF4-FFF2-40B4-BE49-F238E27FC236}">
                <a16:creationId xmlns:a16="http://schemas.microsoft.com/office/drawing/2014/main" id="{4B0C74F2-315D-814A-8B0A-C62B6388EDD3}"/>
              </a:ext>
            </a:extLst>
          </p:cNvPr>
          <p:cNvSpPr/>
          <p:nvPr userDrawn="1"/>
        </p:nvSpPr>
        <p:spPr>
          <a:xfrm>
            <a:off x="935851" y="3896258"/>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72E5A231-D69C-C148-9577-5139C605D52E}"/>
              </a:ext>
            </a:extLst>
          </p:cNvPr>
          <p:cNvSpPr>
            <a:spLocks noGrp="1"/>
          </p:cNvSpPr>
          <p:nvPr>
            <p:ph type="ctrTitle" hasCustomPrompt="1"/>
          </p:nvPr>
        </p:nvSpPr>
        <p:spPr>
          <a:xfrm>
            <a:off x="800100" y="2545729"/>
            <a:ext cx="4964092" cy="1036339"/>
          </a:xfrm>
          <a:prstGeom prst="rect">
            <a:avLst/>
          </a:prstGeom>
        </p:spPr>
        <p:txBody>
          <a:bodyPr anchor="b">
            <a:noAutofit/>
          </a:bodyPr>
          <a:lstStyle>
            <a:lvl1pPr algn="l">
              <a:lnSpc>
                <a:spcPct val="90000"/>
              </a:lnSpc>
              <a:defRPr sz="4000">
                <a:solidFill>
                  <a:srgbClr val="007CA0"/>
                </a:solidFill>
              </a:defRPr>
            </a:lvl1pPr>
          </a:lstStyle>
          <a:p>
            <a:r>
              <a:rPr lang="en-US" dirty="0"/>
              <a:t>Title (note: if more than 4 lines decrease </a:t>
            </a:r>
            <a:br>
              <a:rPr lang="en-US" dirty="0"/>
            </a:br>
            <a:r>
              <a:rPr lang="en-US" dirty="0"/>
              <a:t>type – min 36</a:t>
            </a:r>
          </a:p>
        </p:txBody>
      </p:sp>
      <p:sp>
        <p:nvSpPr>
          <p:cNvPr id="10" name="Crestron Logo - white">
            <a:extLst>
              <a:ext uri="{FF2B5EF4-FFF2-40B4-BE49-F238E27FC236}">
                <a16:creationId xmlns:a16="http://schemas.microsoft.com/office/drawing/2014/main" id="{6491D67B-F2C6-DD4E-B6A8-299643E5D7DA}"/>
              </a:ext>
            </a:extLst>
          </p:cNvPr>
          <p:cNvSpPr>
            <a:spLocks noGrp="1"/>
          </p:cNvSpPr>
          <p:nvPr>
            <p:ph type="body" sz="quarter" idx="16" hasCustomPrompt="1"/>
          </p:nvPr>
        </p:nvSpPr>
        <p:spPr>
          <a:xfrm>
            <a:off x="9666904" y="6182332"/>
            <a:ext cx="1915496" cy="21846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
        <p:nvSpPr>
          <p:cNvPr id="8" name="By Line">
            <a:extLst>
              <a:ext uri="{FF2B5EF4-FFF2-40B4-BE49-F238E27FC236}">
                <a16:creationId xmlns:a16="http://schemas.microsoft.com/office/drawing/2014/main" id="{EE9794EC-C25A-FA4C-AB3A-2805CB3673A6}"/>
              </a:ext>
            </a:extLst>
          </p:cNvPr>
          <p:cNvSpPr>
            <a:spLocks noGrp="1"/>
          </p:cNvSpPr>
          <p:nvPr>
            <p:ph type="subTitle" idx="1" hasCustomPrompt="1"/>
          </p:nvPr>
        </p:nvSpPr>
        <p:spPr>
          <a:xfrm>
            <a:off x="800100" y="4268431"/>
            <a:ext cx="4964092" cy="661378"/>
          </a:xfrm>
          <a:prstGeom prst="rect">
            <a:avLst/>
          </a:prstGeom>
        </p:spPr>
        <p:txBody>
          <a:bodyPr>
            <a:normAutofit/>
          </a:bodyPr>
          <a:lstStyle>
            <a:lvl1pPr marL="0" indent="0" algn="l">
              <a:lnSpc>
                <a:spcPct val="90000"/>
              </a:lnSpc>
              <a:spcBef>
                <a:spcPts val="0"/>
              </a:spcBef>
              <a:buNone/>
              <a:defRPr sz="2000" baseline="0">
                <a:solidFill>
                  <a:srgbClr val="3E484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By Line/Presenter or </a:t>
            </a:r>
            <a:r>
              <a:rPr lang="en-US" dirty="0" err="1"/>
              <a:t>Subheader</a:t>
            </a:r>
            <a:r>
              <a:rPr lang="en-US" dirty="0"/>
              <a:t> –</a:t>
            </a:r>
            <a:br>
              <a:rPr lang="en-US" dirty="0"/>
            </a:br>
            <a:r>
              <a:rPr lang="en-US" dirty="0"/>
              <a:t>(note: type size 16 – 26)</a:t>
            </a:r>
          </a:p>
        </p:txBody>
      </p:sp>
      <p:sp>
        <p:nvSpPr>
          <p:cNvPr id="9" name="Text Placeholder 6">
            <a:extLst>
              <a:ext uri="{FF2B5EF4-FFF2-40B4-BE49-F238E27FC236}">
                <a16:creationId xmlns:a16="http://schemas.microsoft.com/office/drawing/2014/main" id="{4CE3ED1C-1084-A342-AF72-713401A88730}"/>
              </a:ext>
            </a:extLst>
          </p:cNvPr>
          <p:cNvSpPr>
            <a:spLocks noGrp="1"/>
          </p:cNvSpPr>
          <p:nvPr>
            <p:ph type="body" sz="quarter" idx="17" hasCustomPrompt="1"/>
          </p:nvPr>
        </p:nvSpPr>
        <p:spPr>
          <a:xfrm>
            <a:off x="800100" y="5056257"/>
            <a:ext cx="4114801" cy="562218"/>
          </a:xfrm>
        </p:spPr>
        <p:txBody>
          <a:bodyPr>
            <a:normAutofit/>
          </a:bodyPr>
          <a:lstStyle>
            <a:lvl2pPr algn="l">
              <a:lnSpc>
                <a:spcPct val="90000"/>
              </a:lnSpc>
              <a:spcBef>
                <a:spcPts val="0"/>
              </a:spcBef>
              <a:spcAft>
                <a:spcPts val="0"/>
              </a:spcAft>
              <a:defRPr sz="1800"/>
            </a:lvl2pPr>
          </a:lstStyle>
          <a:p>
            <a:pPr lvl="1"/>
            <a:r>
              <a:rPr lang="en-US" dirty="0"/>
              <a:t>Date here </a:t>
            </a:r>
          </a:p>
          <a:p>
            <a:pPr lvl="1"/>
            <a:r>
              <a:rPr lang="en-US" dirty="0"/>
              <a:t>(does not update automatically)</a:t>
            </a:r>
          </a:p>
        </p:txBody>
      </p:sp>
    </p:spTree>
    <p:extLst>
      <p:ext uri="{BB962C8B-B14F-4D97-AF65-F5344CB8AC3E}">
        <p14:creationId xmlns:p14="http://schemas.microsoft.com/office/powerpoint/2010/main" val="1576320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9" name="Perpetual Divider">
            <a:extLst>
              <a:ext uri="{FF2B5EF4-FFF2-40B4-BE49-F238E27FC236}">
                <a16:creationId xmlns:a16="http://schemas.microsoft.com/office/drawing/2014/main" id="{6FAF8EC9-B07B-A747-BA0E-5C40EF1478DC}"/>
              </a:ext>
            </a:extLst>
          </p:cNvPr>
          <p:cNvSpPr/>
          <p:nvPr userDrawn="1"/>
        </p:nvSpPr>
        <p:spPr>
          <a:xfrm>
            <a:off x="916186" y="1584737"/>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Creston Logo">
            <a:extLst>
              <a:ext uri="{FF2B5EF4-FFF2-40B4-BE49-F238E27FC236}">
                <a16:creationId xmlns:a16="http://schemas.microsoft.com/office/drawing/2014/main" id="{F38A077B-9266-4A46-9FD5-F08AE36085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8" name="Title Placeholder 7">
            <a:extLst>
              <a:ext uri="{FF2B5EF4-FFF2-40B4-BE49-F238E27FC236}">
                <a16:creationId xmlns:a16="http://schemas.microsoft.com/office/drawing/2014/main" id="{8A306C2D-37FD-6948-A837-A3B391659A4A}"/>
              </a:ext>
            </a:extLst>
          </p:cNvPr>
          <p:cNvSpPr>
            <a:spLocks noGrp="1"/>
          </p:cNvSpPr>
          <p:nvPr>
            <p:ph type="title"/>
          </p:nvPr>
        </p:nvSpPr>
        <p:spPr>
          <a:xfrm>
            <a:off x="800100" y="342900"/>
            <a:ext cx="10782300" cy="1032497"/>
          </a:xfrm>
          <a:prstGeom prst="rect">
            <a:avLst/>
          </a:prstGeom>
        </p:spPr>
        <p:txBody>
          <a:bodyPr vert="horz" lIns="91440" tIns="45720" rIns="91440" bIns="45720" rtlCol="0" anchor="b">
            <a:normAutofit/>
          </a:bodyPr>
          <a:lstStyle/>
          <a:p>
            <a:r>
              <a:rPr lang="en-US" dirty="0"/>
              <a:t>Click to edit Master title style</a:t>
            </a:r>
          </a:p>
        </p:txBody>
      </p:sp>
      <p:sp>
        <p:nvSpPr>
          <p:cNvPr id="14" name="Text Placeholder 10">
            <a:extLst>
              <a:ext uri="{FF2B5EF4-FFF2-40B4-BE49-F238E27FC236}">
                <a16:creationId xmlns:a16="http://schemas.microsoft.com/office/drawing/2014/main" id="{13133A4C-D40F-2F45-89FD-5A871B5BD971}"/>
              </a:ext>
            </a:extLst>
          </p:cNvPr>
          <p:cNvSpPr>
            <a:spLocks noGrp="1"/>
          </p:cNvSpPr>
          <p:nvPr>
            <p:ph type="body" sz="quarter" idx="14" hasCustomPrompt="1"/>
          </p:nvPr>
        </p:nvSpPr>
        <p:spPr>
          <a:xfrm>
            <a:off x="1445910" y="2019467"/>
            <a:ext cx="3917274" cy="420457"/>
          </a:xfrm>
        </p:spPr>
        <p:txBody>
          <a:bodyPr anchor="ctr" anchorCtr="0"/>
          <a:lstStyle>
            <a:lvl1pPr>
              <a:defRPr b="1"/>
            </a:lvl1pPr>
          </a:lstStyle>
          <a:p>
            <a:pPr lvl="1"/>
            <a:r>
              <a:rPr lang="en-US" dirty="0"/>
              <a:t>Agenda item placeholder</a:t>
            </a:r>
          </a:p>
        </p:txBody>
      </p:sp>
      <p:sp>
        <p:nvSpPr>
          <p:cNvPr id="42" name="Text Placeholder 10">
            <a:extLst>
              <a:ext uri="{FF2B5EF4-FFF2-40B4-BE49-F238E27FC236}">
                <a16:creationId xmlns:a16="http://schemas.microsoft.com/office/drawing/2014/main" id="{258FA8DE-A431-6247-8AC0-776EB07E9AAC}"/>
              </a:ext>
            </a:extLst>
          </p:cNvPr>
          <p:cNvSpPr>
            <a:spLocks noGrp="1"/>
          </p:cNvSpPr>
          <p:nvPr>
            <p:ph type="body" sz="quarter" idx="19" hasCustomPrompt="1"/>
          </p:nvPr>
        </p:nvSpPr>
        <p:spPr>
          <a:xfrm>
            <a:off x="1445910" y="2834830"/>
            <a:ext cx="3917274" cy="420457"/>
          </a:xfrm>
        </p:spPr>
        <p:txBody>
          <a:bodyPr anchor="ctr" anchorCtr="0"/>
          <a:lstStyle>
            <a:lvl1pPr>
              <a:defRPr b="1"/>
            </a:lvl1pPr>
          </a:lstStyle>
          <a:p>
            <a:pPr lvl="1"/>
            <a:r>
              <a:rPr lang="en-US" dirty="0"/>
              <a:t>Agenda item placeholder (delete extra)</a:t>
            </a:r>
          </a:p>
        </p:txBody>
      </p:sp>
      <p:sp>
        <p:nvSpPr>
          <p:cNvPr id="65" name="Text Placeholder 40">
            <a:extLst>
              <a:ext uri="{FF2B5EF4-FFF2-40B4-BE49-F238E27FC236}">
                <a16:creationId xmlns:a16="http://schemas.microsoft.com/office/drawing/2014/main" id="{B393CC8E-CBEB-EE44-BEE6-2AA6428A38DA}"/>
              </a:ext>
            </a:extLst>
          </p:cNvPr>
          <p:cNvSpPr>
            <a:spLocks noGrp="1"/>
          </p:cNvSpPr>
          <p:nvPr>
            <p:ph type="body" sz="quarter" idx="30" hasCustomPrompt="1"/>
          </p:nvPr>
        </p:nvSpPr>
        <p:spPr>
          <a:xfrm>
            <a:off x="811393" y="2019467"/>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83" name="Text Placeholder 40">
            <a:extLst>
              <a:ext uri="{FF2B5EF4-FFF2-40B4-BE49-F238E27FC236}">
                <a16:creationId xmlns:a16="http://schemas.microsoft.com/office/drawing/2014/main" id="{1F0FFD62-9CA9-104A-A427-F2702196B905}"/>
              </a:ext>
            </a:extLst>
          </p:cNvPr>
          <p:cNvSpPr>
            <a:spLocks noGrp="1"/>
          </p:cNvSpPr>
          <p:nvPr>
            <p:ph type="body" sz="quarter" idx="41" hasCustomPrompt="1"/>
          </p:nvPr>
        </p:nvSpPr>
        <p:spPr>
          <a:xfrm>
            <a:off x="811393" y="2834830"/>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84" name="Text Placeholder 10">
            <a:extLst>
              <a:ext uri="{FF2B5EF4-FFF2-40B4-BE49-F238E27FC236}">
                <a16:creationId xmlns:a16="http://schemas.microsoft.com/office/drawing/2014/main" id="{5F227515-2BFD-794F-A676-EA6199DFAE13}"/>
              </a:ext>
            </a:extLst>
          </p:cNvPr>
          <p:cNvSpPr>
            <a:spLocks noGrp="1"/>
          </p:cNvSpPr>
          <p:nvPr>
            <p:ph type="body" sz="quarter" idx="42" hasCustomPrompt="1"/>
          </p:nvPr>
        </p:nvSpPr>
        <p:spPr>
          <a:xfrm>
            <a:off x="1445910" y="3650193"/>
            <a:ext cx="3917274" cy="420457"/>
          </a:xfrm>
        </p:spPr>
        <p:txBody>
          <a:bodyPr anchor="ctr" anchorCtr="0"/>
          <a:lstStyle>
            <a:lvl1pPr>
              <a:defRPr b="1"/>
            </a:lvl1pPr>
          </a:lstStyle>
          <a:p>
            <a:pPr lvl="1"/>
            <a:r>
              <a:rPr lang="en-US" dirty="0"/>
              <a:t>Agenda item placeholder (delete extra)</a:t>
            </a:r>
          </a:p>
        </p:txBody>
      </p:sp>
      <p:sp>
        <p:nvSpPr>
          <p:cNvPr id="85" name="Text Placeholder 40">
            <a:extLst>
              <a:ext uri="{FF2B5EF4-FFF2-40B4-BE49-F238E27FC236}">
                <a16:creationId xmlns:a16="http://schemas.microsoft.com/office/drawing/2014/main" id="{8EAADAE5-4626-2149-A85D-AB160B3EC13D}"/>
              </a:ext>
            </a:extLst>
          </p:cNvPr>
          <p:cNvSpPr>
            <a:spLocks noGrp="1"/>
          </p:cNvSpPr>
          <p:nvPr>
            <p:ph type="body" sz="quarter" idx="43" hasCustomPrompt="1"/>
          </p:nvPr>
        </p:nvSpPr>
        <p:spPr>
          <a:xfrm>
            <a:off x="811393" y="3650193"/>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86" name="Text Placeholder 10">
            <a:extLst>
              <a:ext uri="{FF2B5EF4-FFF2-40B4-BE49-F238E27FC236}">
                <a16:creationId xmlns:a16="http://schemas.microsoft.com/office/drawing/2014/main" id="{5BD3A773-9570-9A4E-8A02-7080D7B242AA}"/>
              </a:ext>
            </a:extLst>
          </p:cNvPr>
          <p:cNvSpPr>
            <a:spLocks noGrp="1"/>
          </p:cNvSpPr>
          <p:nvPr>
            <p:ph type="body" sz="quarter" idx="44" hasCustomPrompt="1"/>
          </p:nvPr>
        </p:nvSpPr>
        <p:spPr>
          <a:xfrm>
            <a:off x="1445910" y="4465556"/>
            <a:ext cx="3917274" cy="420457"/>
          </a:xfrm>
        </p:spPr>
        <p:txBody>
          <a:bodyPr anchor="ctr" anchorCtr="0"/>
          <a:lstStyle>
            <a:lvl1pPr>
              <a:defRPr b="1"/>
            </a:lvl1pPr>
          </a:lstStyle>
          <a:p>
            <a:pPr lvl="1"/>
            <a:r>
              <a:rPr lang="en-US" dirty="0"/>
              <a:t>Agenda item placeholder (delete extra)</a:t>
            </a:r>
          </a:p>
        </p:txBody>
      </p:sp>
      <p:sp>
        <p:nvSpPr>
          <p:cNvPr id="87" name="Text Placeholder 40">
            <a:extLst>
              <a:ext uri="{FF2B5EF4-FFF2-40B4-BE49-F238E27FC236}">
                <a16:creationId xmlns:a16="http://schemas.microsoft.com/office/drawing/2014/main" id="{796D5DC1-67C6-FF47-A1DF-0F9B37FBE48C}"/>
              </a:ext>
            </a:extLst>
          </p:cNvPr>
          <p:cNvSpPr>
            <a:spLocks noGrp="1"/>
          </p:cNvSpPr>
          <p:nvPr>
            <p:ph type="body" sz="quarter" idx="45" hasCustomPrompt="1"/>
          </p:nvPr>
        </p:nvSpPr>
        <p:spPr>
          <a:xfrm>
            <a:off x="811393" y="4465556"/>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88" name="Text Placeholder 10">
            <a:extLst>
              <a:ext uri="{FF2B5EF4-FFF2-40B4-BE49-F238E27FC236}">
                <a16:creationId xmlns:a16="http://schemas.microsoft.com/office/drawing/2014/main" id="{4EEB0DFB-B448-2F4F-9705-29E9C31B74C7}"/>
              </a:ext>
            </a:extLst>
          </p:cNvPr>
          <p:cNvSpPr>
            <a:spLocks noGrp="1"/>
          </p:cNvSpPr>
          <p:nvPr>
            <p:ph type="body" sz="quarter" idx="46" hasCustomPrompt="1"/>
          </p:nvPr>
        </p:nvSpPr>
        <p:spPr>
          <a:xfrm>
            <a:off x="1445910" y="5277796"/>
            <a:ext cx="3917274" cy="420457"/>
          </a:xfrm>
        </p:spPr>
        <p:txBody>
          <a:bodyPr anchor="ctr" anchorCtr="0"/>
          <a:lstStyle>
            <a:lvl1pPr>
              <a:defRPr b="1"/>
            </a:lvl1pPr>
          </a:lstStyle>
          <a:p>
            <a:pPr lvl="1"/>
            <a:r>
              <a:rPr lang="en-US" dirty="0"/>
              <a:t>Agenda item placeholder (delete extra)</a:t>
            </a:r>
          </a:p>
        </p:txBody>
      </p:sp>
      <p:sp>
        <p:nvSpPr>
          <p:cNvPr id="89" name="Text Placeholder 40">
            <a:extLst>
              <a:ext uri="{FF2B5EF4-FFF2-40B4-BE49-F238E27FC236}">
                <a16:creationId xmlns:a16="http://schemas.microsoft.com/office/drawing/2014/main" id="{7C809F43-A10C-E644-964C-1DB9160EB2CD}"/>
              </a:ext>
            </a:extLst>
          </p:cNvPr>
          <p:cNvSpPr>
            <a:spLocks noGrp="1"/>
          </p:cNvSpPr>
          <p:nvPr>
            <p:ph type="body" sz="quarter" idx="47" hasCustomPrompt="1"/>
          </p:nvPr>
        </p:nvSpPr>
        <p:spPr>
          <a:xfrm>
            <a:off x="811393" y="5277796"/>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90" name="Text Placeholder 10">
            <a:extLst>
              <a:ext uri="{FF2B5EF4-FFF2-40B4-BE49-F238E27FC236}">
                <a16:creationId xmlns:a16="http://schemas.microsoft.com/office/drawing/2014/main" id="{C0AB77DD-CF5D-C349-A689-3B1FC9DF449A}"/>
              </a:ext>
            </a:extLst>
          </p:cNvPr>
          <p:cNvSpPr>
            <a:spLocks noGrp="1"/>
          </p:cNvSpPr>
          <p:nvPr>
            <p:ph type="body" sz="quarter" idx="48" hasCustomPrompt="1"/>
          </p:nvPr>
        </p:nvSpPr>
        <p:spPr>
          <a:xfrm>
            <a:off x="6921017" y="2019467"/>
            <a:ext cx="3917274" cy="420457"/>
          </a:xfrm>
        </p:spPr>
        <p:txBody>
          <a:bodyPr anchor="ctr" anchorCtr="0"/>
          <a:lstStyle>
            <a:lvl1pPr>
              <a:defRPr b="1"/>
            </a:lvl1pPr>
          </a:lstStyle>
          <a:p>
            <a:pPr lvl="1"/>
            <a:r>
              <a:rPr lang="en-US" dirty="0"/>
              <a:t>Agenda item placeholder (delete extra)</a:t>
            </a:r>
          </a:p>
        </p:txBody>
      </p:sp>
      <p:sp>
        <p:nvSpPr>
          <p:cNvPr id="91" name="Text Placeholder 10">
            <a:extLst>
              <a:ext uri="{FF2B5EF4-FFF2-40B4-BE49-F238E27FC236}">
                <a16:creationId xmlns:a16="http://schemas.microsoft.com/office/drawing/2014/main" id="{434225C7-301F-4645-A56E-49A76E13813A}"/>
              </a:ext>
            </a:extLst>
          </p:cNvPr>
          <p:cNvSpPr>
            <a:spLocks noGrp="1"/>
          </p:cNvSpPr>
          <p:nvPr>
            <p:ph type="body" sz="quarter" idx="49" hasCustomPrompt="1"/>
          </p:nvPr>
        </p:nvSpPr>
        <p:spPr>
          <a:xfrm>
            <a:off x="6921017" y="2834830"/>
            <a:ext cx="3917274" cy="420457"/>
          </a:xfrm>
        </p:spPr>
        <p:txBody>
          <a:bodyPr anchor="ctr" anchorCtr="0"/>
          <a:lstStyle>
            <a:lvl1pPr>
              <a:defRPr b="1"/>
            </a:lvl1pPr>
          </a:lstStyle>
          <a:p>
            <a:pPr lvl="1"/>
            <a:r>
              <a:rPr lang="en-US" dirty="0"/>
              <a:t>Agenda item placeholder (delete extra)</a:t>
            </a:r>
          </a:p>
        </p:txBody>
      </p:sp>
      <p:sp>
        <p:nvSpPr>
          <p:cNvPr id="92" name="Text Placeholder 40">
            <a:extLst>
              <a:ext uri="{FF2B5EF4-FFF2-40B4-BE49-F238E27FC236}">
                <a16:creationId xmlns:a16="http://schemas.microsoft.com/office/drawing/2014/main" id="{5838661E-155C-0241-A1EF-957B4FBFCBC3}"/>
              </a:ext>
            </a:extLst>
          </p:cNvPr>
          <p:cNvSpPr>
            <a:spLocks noGrp="1"/>
          </p:cNvSpPr>
          <p:nvPr>
            <p:ph type="body" sz="quarter" idx="50" hasCustomPrompt="1"/>
          </p:nvPr>
        </p:nvSpPr>
        <p:spPr>
          <a:xfrm>
            <a:off x="6286500" y="2019467"/>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93" name="Text Placeholder 40">
            <a:extLst>
              <a:ext uri="{FF2B5EF4-FFF2-40B4-BE49-F238E27FC236}">
                <a16:creationId xmlns:a16="http://schemas.microsoft.com/office/drawing/2014/main" id="{55B80AD2-8B00-DE46-A795-D1B411102025}"/>
              </a:ext>
            </a:extLst>
          </p:cNvPr>
          <p:cNvSpPr>
            <a:spLocks noGrp="1"/>
          </p:cNvSpPr>
          <p:nvPr>
            <p:ph type="body" sz="quarter" idx="51" hasCustomPrompt="1"/>
          </p:nvPr>
        </p:nvSpPr>
        <p:spPr>
          <a:xfrm>
            <a:off x="6286500" y="2834830"/>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94" name="Text Placeholder 10">
            <a:extLst>
              <a:ext uri="{FF2B5EF4-FFF2-40B4-BE49-F238E27FC236}">
                <a16:creationId xmlns:a16="http://schemas.microsoft.com/office/drawing/2014/main" id="{736B761F-AAF8-9B41-9BA3-B8160E066234}"/>
              </a:ext>
            </a:extLst>
          </p:cNvPr>
          <p:cNvSpPr>
            <a:spLocks noGrp="1"/>
          </p:cNvSpPr>
          <p:nvPr>
            <p:ph type="body" sz="quarter" idx="52" hasCustomPrompt="1"/>
          </p:nvPr>
        </p:nvSpPr>
        <p:spPr>
          <a:xfrm>
            <a:off x="6921017" y="3650193"/>
            <a:ext cx="3917274" cy="420457"/>
          </a:xfrm>
        </p:spPr>
        <p:txBody>
          <a:bodyPr anchor="ctr" anchorCtr="0"/>
          <a:lstStyle>
            <a:lvl1pPr>
              <a:defRPr b="1"/>
            </a:lvl1pPr>
          </a:lstStyle>
          <a:p>
            <a:pPr lvl="1"/>
            <a:r>
              <a:rPr lang="en-US" dirty="0"/>
              <a:t>Agenda item placeholder (delete extra)</a:t>
            </a:r>
          </a:p>
        </p:txBody>
      </p:sp>
      <p:sp>
        <p:nvSpPr>
          <p:cNvPr id="95" name="Text Placeholder 40">
            <a:extLst>
              <a:ext uri="{FF2B5EF4-FFF2-40B4-BE49-F238E27FC236}">
                <a16:creationId xmlns:a16="http://schemas.microsoft.com/office/drawing/2014/main" id="{F4614F27-2C78-DE4E-9451-105C147EAD90}"/>
              </a:ext>
            </a:extLst>
          </p:cNvPr>
          <p:cNvSpPr>
            <a:spLocks noGrp="1"/>
          </p:cNvSpPr>
          <p:nvPr>
            <p:ph type="body" sz="quarter" idx="53" hasCustomPrompt="1"/>
          </p:nvPr>
        </p:nvSpPr>
        <p:spPr>
          <a:xfrm>
            <a:off x="6286500" y="3650193"/>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96" name="Text Placeholder 10">
            <a:extLst>
              <a:ext uri="{FF2B5EF4-FFF2-40B4-BE49-F238E27FC236}">
                <a16:creationId xmlns:a16="http://schemas.microsoft.com/office/drawing/2014/main" id="{6F8B43A2-3677-E148-8F35-05D265D0C1BC}"/>
              </a:ext>
            </a:extLst>
          </p:cNvPr>
          <p:cNvSpPr>
            <a:spLocks noGrp="1"/>
          </p:cNvSpPr>
          <p:nvPr>
            <p:ph type="body" sz="quarter" idx="54" hasCustomPrompt="1"/>
          </p:nvPr>
        </p:nvSpPr>
        <p:spPr>
          <a:xfrm>
            <a:off x="6921017" y="4465556"/>
            <a:ext cx="3917274" cy="420457"/>
          </a:xfrm>
        </p:spPr>
        <p:txBody>
          <a:bodyPr anchor="ctr" anchorCtr="0"/>
          <a:lstStyle>
            <a:lvl1pPr>
              <a:defRPr b="1"/>
            </a:lvl1pPr>
          </a:lstStyle>
          <a:p>
            <a:pPr lvl="1"/>
            <a:r>
              <a:rPr lang="en-US" dirty="0"/>
              <a:t>Agenda item placeholder (delete extra)</a:t>
            </a:r>
          </a:p>
        </p:txBody>
      </p:sp>
      <p:sp>
        <p:nvSpPr>
          <p:cNvPr id="97" name="Text Placeholder 40">
            <a:extLst>
              <a:ext uri="{FF2B5EF4-FFF2-40B4-BE49-F238E27FC236}">
                <a16:creationId xmlns:a16="http://schemas.microsoft.com/office/drawing/2014/main" id="{70872E3D-3CD7-9C4F-9137-B1A3B1A5D72C}"/>
              </a:ext>
            </a:extLst>
          </p:cNvPr>
          <p:cNvSpPr>
            <a:spLocks noGrp="1"/>
          </p:cNvSpPr>
          <p:nvPr>
            <p:ph type="body" sz="quarter" idx="55" hasCustomPrompt="1"/>
          </p:nvPr>
        </p:nvSpPr>
        <p:spPr>
          <a:xfrm>
            <a:off x="6286500" y="4465556"/>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98" name="Text Placeholder 10">
            <a:extLst>
              <a:ext uri="{FF2B5EF4-FFF2-40B4-BE49-F238E27FC236}">
                <a16:creationId xmlns:a16="http://schemas.microsoft.com/office/drawing/2014/main" id="{E90AF4AB-9910-CF43-8D70-BC0D8168C277}"/>
              </a:ext>
            </a:extLst>
          </p:cNvPr>
          <p:cNvSpPr>
            <a:spLocks noGrp="1"/>
          </p:cNvSpPr>
          <p:nvPr>
            <p:ph type="body" sz="quarter" idx="56" hasCustomPrompt="1"/>
          </p:nvPr>
        </p:nvSpPr>
        <p:spPr>
          <a:xfrm>
            <a:off x="6921017" y="5277796"/>
            <a:ext cx="3917274" cy="420457"/>
          </a:xfrm>
        </p:spPr>
        <p:txBody>
          <a:bodyPr anchor="ctr" anchorCtr="0"/>
          <a:lstStyle>
            <a:lvl1pPr>
              <a:defRPr b="1"/>
            </a:lvl1pPr>
          </a:lstStyle>
          <a:p>
            <a:pPr lvl="1"/>
            <a:r>
              <a:rPr lang="en-US" dirty="0"/>
              <a:t>Agenda item placeholder (delete extra)</a:t>
            </a:r>
          </a:p>
        </p:txBody>
      </p:sp>
      <p:sp>
        <p:nvSpPr>
          <p:cNvPr id="99" name="Text Placeholder 40">
            <a:extLst>
              <a:ext uri="{FF2B5EF4-FFF2-40B4-BE49-F238E27FC236}">
                <a16:creationId xmlns:a16="http://schemas.microsoft.com/office/drawing/2014/main" id="{594A7476-31B8-2740-BC3B-1F5E9340663B}"/>
              </a:ext>
            </a:extLst>
          </p:cNvPr>
          <p:cNvSpPr>
            <a:spLocks noGrp="1"/>
          </p:cNvSpPr>
          <p:nvPr>
            <p:ph type="body" sz="quarter" idx="57" hasCustomPrompt="1"/>
          </p:nvPr>
        </p:nvSpPr>
        <p:spPr>
          <a:xfrm>
            <a:off x="6286500" y="5277796"/>
            <a:ext cx="426703" cy="426703"/>
          </a:xfrm>
          <a:blipFill dpi="0" rotWithShape="1">
            <a:blip r:embed="rId3" cstate="screen">
              <a:extLst>
                <a:ext uri="{28A0092B-C50C-407E-A947-70E740481C1C}">
                  <a14:useLocalDpi xmlns:a14="http://schemas.microsoft.com/office/drawing/2010/main"/>
                </a:ext>
              </a:extLst>
            </a:blip>
            <a:srcRect/>
            <a:stretch>
              <a:fillRect/>
            </a:stretch>
          </a:blipFill>
          <a:ln>
            <a:noFill/>
          </a:ln>
        </p:spPr>
        <p:txBody>
          <a:bodyPr tIns="91440" anchor="ctr" anchorCtr="1"/>
          <a:lstStyle>
            <a:lvl1pPr algn="ctr">
              <a:defRPr>
                <a:ln>
                  <a:noFill/>
                </a:ln>
                <a:solidFill>
                  <a:schemeClr val="bg1"/>
                </a:solidFill>
              </a:defRPr>
            </a:lvl1pPr>
          </a:lstStyle>
          <a:p>
            <a:pPr lvl="0"/>
            <a:r>
              <a:rPr lang="en-US" dirty="0"/>
              <a:t>#</a:t>
            </a:r>
          </a:p>
        </p:txBody>
      </p:sp>
      <p:sp>
        <p:nvSpPr>
          <p:cNvPr id="26" name="Slide Number Placeholder 5">
            <a:extLst>
              <a:ext uri="{FF2B5EF4-FFF2-40B4-BE49-F238E27FC236}">
                <a16:creationId xmlns:a16="http://schemas.microsoft.com/office/drawing/2014/main" id="{7B23A988-0D1B-EC42-8C33-7FC831DD8937}"/>
              </a:ext>
            </a:extLst>
          </p:cNvPr>
          <p:cNvSpPr txBox="1">
            <a:spLocks/>
          </p:cNvSpPr>
          <p:nvPr userDrawn="1"/>
        </p:nvSpPr>
        <p:spPr>
          <a:xfrm>
            <a:off x="616300" y="611121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33757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11" name="Light Grey Background">
            <a:extLst>
              <a:ext uri="{FF2B5EF4-FFF2-40B4-BE49-F238E27FC236}">
                <a16:creationId xmlns:a16="http://schemas.microsoft.com/office/drawing/2014/main" id="{3D602B0C-811E-1348-94DB-6A44637D041E}"/>
              </a:ext>
            </a:extLst>
          </p:cNvPr>
          <p:cNvSpPr/>
          <p:nvPr userDrawn="1"/>
        </p:nvSpPr>
        <p:spPr>
          <a:xfrm>
            <a:off x="6096000" y="0"/>
            <a:ext cx="6096000" cy="6858000"/>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rpetual Divider">
            <a:extLst>
              <a:ext uri="{FF2B5EF4-FFF2-40B4-BE49-F238E27FC236}">
                <a16:creationId xmlns:a16="http://schemas.microsoft.com/office/drawing/2014/main" id="{9377F411-908F-9F45-9D16-AE4DD30CD4BD}"/>
              </a:ext>
            </a:extLst>
          </p:cNvPr>
          <p:cNvSpPr/>
          <p:nvPr userDrawn="1"/>
        </p:nvSpPr>
        <p:spPr>
          <a:xfrm>
            <a:off x="916186" y="2665071"/>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B4B47B8-C6C8-F545-9BA4-8B3E6884D777}"/>
              </a:ext>
            </a:extLst>
          </p:cNvPr>
          <p:cNvSpPr>
            <a:spLocks noGrp="1"/>
          </p:cNvSpPr>
          <p:nvPr>
            <p:ph type="ctrTitle" hasCustomPrompt="1"/>
          </p:nvPr>
        </p:nvSpPr>
        <p:spPr>
          <a:xfrm>
            <a:off x="800100" y="1383367"/>
            <a:ext cx="4950608"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type size - min 24)</a:t>
            </a:r>
          </a:p>
        </p:txBody>
      </p:sp>
      <p:sp>
        <p:nvSpPr>
          <p:cNvPr id="16" name="Perpetual Divider">
            <a:extLst>
              <a:ext uri="{FF2B5EF4-FFF2-40B4-BE49-F238E27FC236}">
                <a16:creationId xmlns:a16="http://schemas.microsoft.com/office/drawing/2014/main" id="{288996BF-139E-2447-AB59-ED25376ECE4B}"/>
              </a:ext>
            </a:extLst>
          </p:cNvPr>
          <p:cNvSpPr/>
          <p:nvPr userDrawn="1"/>
        </p:nvSpPr>
        <p:spPr>
          <a:xfrm>
            <a:off x="355747" y="695372"/>
            <a:ext cx="5394960"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Title Text Placeholder">
            <a:extLst>
              <a:ext uri="{FF2B5EF4-FFF2-40B4-BE49-F238E27FC236}">
                <a16:creationId xmlns:a16="http://schemas.microsoft.com/office/drawing/2014/main" id="{5E848F7C-8176-ED43-A35D-866A234D9CE5}"/>
              </a:ext>
            </a:extLst>
          </p:cNvPr>
          <p:cNvSpPr>
            <a:spLocks noGrp="1"/>
          </p:cNvSpPr>
          <p:nvPr>
            <p:ph type="body" sz="quarter" idx="14" hasCustomPrompt="1"/>
          </p:nvPr>
        </p:nvSpPr>
        <p:spPr>
          <a:xfrm>
            <a:off x="800100" y="342900"/>
            <a:ext cx="4950607" cy="352472"/>
          </a:xfrm>
        </p:spPr>
        <p:txBody>
          <a:bodyPr>
            <a:noAutofit/>
          </a:bodyPr>
          <a:lstStyle>
            <a:lvl1pPr>
              <a:defRPr sz="1800"/>
            </a:lvl1pPr>
          </a:lstStyle>
          <a:p>
            <a:pPr lvl="0"/>
            <a:r>
              <a:rPr lang="en-US" dirty="0"/>
              <a:t>SECTION TITLE</a:t>
            </a:r>
          </a:p>
        </p:txBody>
      </p:sp>
      <p:sp>
        <p:nvSpPr>
          <p:cNvPr id="2" name="Slide Number Placeholder 1">
            <a:extLst>
              <a:ext uri="{FF2B5EF4-FFF2-40B4-BE49-F238E27FC236}">
                <a16:creationId xmlns:a16="http://schemas.microsoft.com/office/drawing/2014/main" id="{4D4790DB-80C8-F446-A3AA-3639FD6AD2D4}"/>
              </a:ext>
            </a:extLst>
          </p:cNvPr>
          <p:cNvSpPr>
            <a:spLocks noGrp="1"/>
          </p:cNvSpPr>
          <p:nvPr>
            <p:ph type="sldNum" sz="quarter" idx="12"/>
          </p:nvPr>
        </p:nvSpPr>
        <p:spPr/>
        <p:txBody>
          <a:bodyPr/>
          <a:lstStyle/>
          <a:p>
            <a:fld id="{48F63A3B-78C7-47BE-AE5E-E10140E04643}" type="slidenum">
              <a:rPr lang="en-US" smtClean="0"/>
              <a:pPr/>
              <a:t>‹#›</a:t>
            </a:fld>
            <a:endParaRPr lang="en-US" dirty="0"/>
          </a:p>
        </p:txBody>
      </p:sp>
      <p:pic>
        <p:nvPicPr>
          <p:cNvPr id="9" name="Crestron Logo - blue">
            <a:extLst>
              <a:ext uri="{FF2B5EF4-FFF2-40B4-BE49-F238E27FC236}">
                <a16:creationId xmlns:a16="http://schemas.microsoft.com/office/drawing/2014/main" id="{25DD3F20-0E49-DA45-9387-AFB32B509C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13" name="Content Placeholder 4">
            <a:extLst>
              <a:ext uri="{FF2B5EF4-FFF2-40B4-BE49-F238E27FC236}">
                <a16:creationId xmlns:a16="http://schemas.microsoft.com/office/drawing/2014/main" id="{A642EE09-B92C-654B-80D1-FCC5D762E476}"/>
              </a:ext>
            </a:extLst>
          </p:cNvPr>
          <p:cNvSpPr>
            <a:spLocks noGrp="1"/>
          </p:cNvSpPr>
          <p:nvPr>
            <p:ph sz="quarter" idx="17"/>
          </p:nvPr>
        </p:nvSpPr>
        <p:spPr>
          <a:xfrm>
            <a:off x="816259" y="2981696"/>
            <a:ext cx="4950607" cy="2961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86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Intro with Light Imag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9EABFCFF-4D11-854E-883E-481C90FCC2BE}"/>
              </a:ext>
            </a:extLst>
          </p:cNvPr>
          <p:cNvSpPr>
            <a:spLocks noGrp="1"/>
          </p:cNvSpPr>
          <p:nvPr>
            <p:ph type="pic" sz="quarter" idx="10"/>
          </p:nvPr>
        </p:nvSpPr>
        <p:spPr>
          <a:xfrm>
            <a:off x="6099048" y="0"/>
            <a:ext cx="6096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lIns="914400" tIns="45720" rIns="914400" anchor="ctr" anchorCtr="1">
            <a:normAutofit/>
          </a:bodyPr>
          <a:lstStyle>
            <a:lvl1pPr algn="ctr">
              <a:lnSpc>
                <a:spcPct val="100000"/>
              </a:lnSpc>
              <a:spcBef>
                <a:spcPts val="0"/>
              </a:spcBef>
              <a:defRPr sz="1800">
                <a:effectLst>
                  <a:outerShdw blurRad="254000" dist="63500" dir="5400000" algn="t" rotWithShape="0">
                    <a:prstClr val="black">
                      <a:alpha val="30000"/>
                    </a:prstClr>
                  </a:outerShdw>
                </a:effectLst>
                <a:latin typeface="+mn-lt"/>
              </a:defRPr>
            </a:lvl1pPr>
          </a:lstStyle>
          <a:p>
            <a:r>
              <a:rPr lang="en-US"/>
              <a:t>Click icon to add picture</a:t>
            </a:r>
            <a:endParaRPr lang="en-US" dirty="0"/>
          </a:p>
        </p:txBody>
      </p:sp>
      <p:sp>
        <p:nvSpPr>
          <p:cNvPr id="18" name="Perpetual Divider">
            <a:extLst>
              <a:ext uri="{FF2B5EF4-FFF2-40B4-BE49-F238E27FC236}">
                <a16:creationId xmlns:a16="http://schemas.microsoft.com/office/drawing/2014/main" id="{9377F411-908F-9F45-9D16-AE4DD30CD4BD}"/>
              </a:ext>
            </a:extLst>
          </p:cNvPr>
          <p:cNvSpPr/>
          <p:nvPr userDrawn="1"/>
        </p:nvSpPr>
        <p:spPr>
          <a:xfrm>
            <a:off x="916186" y="2665071"/>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B4B47B8-C6C8-F545-9BA4-8B3E6884D777}"/>
              </a:ext>
            </a:extLst>
          </p:cNvPr>
          <p:cNvSpPr>
            <a:spLocks noGrp="1"/>
          </p:cNvSpPr>
          <p:nvPr>
            <p:ph type="ctrTitle" hasCustomPrompt="1"/>
          </p:nvPr>
        </p:nvSpPr>
        <p:spPr>
          <a:xfrm>
            <a:off x="800100" y="1383367"/>
            <a:ext cx="4950608"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type size - min 24)</a:t>
            </a:r>
          </a:p>
        </p:txBody>
      </p:sp>
      <p:sp>
        <p:nvSpPr>
          <p:cNvPr id="16" name="Perpetual Divider">
            <a:extLst>
              <a:ext uri="{FF2B5EF4-FFF2-40B4-BE49-F238E27FC236}">
                <a16:creationId xmlns:a16="http://schemas.microsoft.com/office/drawing/2014/main" id="{288996BF-139E-2447-AB59-ED25376ECE4B}"/>
              </a:ext>
            </a:extLst>
          </p:cNvPr>
          <p:cNvSpPr/>
          <p:nvPr userDrawn="1"/>
        </p:nvSpPr>
        <p:spPr>
          <a:xfrm>
            <a:off x="355747" y="695372"/>
            <a:ext cx="5394960"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Title Text Placeholder">
            <a:extLst>
              <a:ext uri="{FF2B5EF4-FFF2-40B4-BE49-F238E27FC236}">
                <a16:creationId xmlns:a16="http://schemas.microsoft.com/office/drawing/2014/main" id="{5E848F7C-8176-ED43-A35D-866A234D9CE5}"/>
              </a:ext>
            </a:extLst>
          </p:cNvPr>
          <p:cNvSpPr>
            <a:spLocks noGrp="1"/>
          </p:cNvSpPr>
          <p:nvPr>
            <p:ph type="body" sz="quarter" idx="14" hasCustomPrompt="1"/>
          </p:nvPr>
        </p:nvSpPr>
        <p:spPr>
          <a:xfrm>
            <a:off x="800100" y="342900"/>
            <a:ext cx="4950607" cy="352472"/>
          </a:xfrm>
        </p:spPr>
        <p:txBody>
          <a:bodyPr>
            <a:noAutofit/>
          </a:bodyPr>
          <a:lstStyle>
            <a:lvl1pPr>
              <a:defRPr sz="1800"/>
            </a:lvl1pPr>
          </a:lstStyle>
          <a:p>
            <a:pPr lvl="0"/>
            <a:r>
              <a:rPr lang="en-US" dirty="0"/>
              <a:t>SECTION TITLE</a:t>
            </a:r>
          </a:p>
        </p:txBody>
      </p:sp>
      <p:sp>
        <p:nvSpPr>
          <p:cNvPr id="2" name="Slide Number Placeholder 1">
            <a:extLst>
              <a:ext uri="{FF2B5EF4-FFF2-40B4-BE49-F238E27FC236}">
                <a16:creationId xmlns:a16="http://schemas.microsoft.com/office/drawing/2014/main" id="{4D4790DB-80C8-F446-A3AA-3639FD6AD2D4}"/>
              </a:ext>
            </a:extLst>
          </p:cNvPr>
          <p:cNvSpPr>
            <a:spLocks noGrp="1"/>
          </p:cNvSpPr>
          <p:nvPr>
            <p:ph type="sldNum" sz="quarter" idx="12"/>
          </p:nvPr>
        </p:nvSpPr>
        <p:spPr/>
        <p:txBody>
          <a:bodyPr/>
          <a:lstStyle/>
          <a:p>
            <a:fld id="{48F63A3B-78C7-47BE-AE5E-E10140E04643}" type="slidenum">
              <a:rPr lang="en-US" smtClean="0"/>
              <a:pPr/>
              <a:t>‹#›</a:t>
            </a:fld>
            <a:endParaRPr lang="en-US" dirty="0"/>
          </a:p>
        </p:txBody>
      </p:sp>
      <p:pic>
        <p:nvPicPr>
          <p:cNvPr id="9" name="Crestron Logo - blue">
            <a:extLst>
              <a:ext uri="{FF2B5EF4-FFF2-40B4-BE49-F238E27FC236}">
                <a16:creationId xmlns:a16="http://schemas.microsoft.com/office/drawing/2014/main" id="{25DD3F20-0E49-DA45-9387-AFB32B509C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13" name="Content Placeholder 4">
            <a:extLst>
              <a:ext uri="{FF2B5EF4-FFF2-40B4-BE49-F238E27FC236}">
                <a16:creationId xmlns:a16="http://schemas.microsoft.com/office/drawing/2014/main" id="{F1926623-1648-E24E-8743-E647A10638D0}"/>
              </a:ext>
            </a:extLst>
          </p:cNvPr>
          <p:cNvSpPr>
            <a:spLocks noGrp="1"/>
          </p:cNvSpPr>
          <p:nvPr>
            <p:ph sz="quarter" idx="17"/>
          </p:nvPr>
        </p:nvSpPr>
        <p:spPr>
          <a:xfrm>
            <a:off x="816259" y="2981696"/>
            <a:ext cx="4950607" cy="2961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8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Intro with Dark Imag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8431799D-7E4E-7D4F-98F5-2399438C5E86}"/>
              </a:ext>
            </a:extLst>
          </p:cNvPr>
          <p:cNvSpPr>
            <a:spLocks noGrp="1"/>
          </p:cNvSpPr>
          <p:nvPr>
            <p:ph type="pic" sz="quarter" idx="10"/>
          </p:nvPr>
        </p:nvSpPr>
        <p:spPr>
          <a:xfrm>
            <a:off x="6096000" y="0"/>
            <a:ext cx="6096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lIns="914400" rIns="914400" anchor="ctr" anchorCtr="1"/>
          <a:lstStyle>
            <a:lvl1pPr algn="ctr">
              <a:lnSpc>
                <a:spcPct val="100000"/>
              </a:lnSpc>
              <a:spcBef>
                <a:spcPts val="0"/>
              </a:spcBef>
              <a:defRPr sz="1800">
                <a:solidFill>
                  <a:schemeClr val="bg1"/>
                </a:solidFill>
                <a:effectLst>
                  <a:outerShdw blurRad="254000" dist="63500" dir="5400000" algn="t" rotWithShape="0">
                    <a:prstClr val="black">
                      <a:alpha val="80000"/>
                    </a:prstClr>
                  </a:outerShdw>
                </a:effectLst>
                <a:latin typeface="+mn-lt"/>
              </a:defRPr>
            </a:lvl1pPr>
          </a:lstStyle>
          <a:p>
            <a:r>
              <a:rPr lang="en-US"/>
              <a:t>Click icon to add picture</a:t>
            </a:r>
            <a:endParaRPr lang="en-US" dirty="0"/>
          </a:p>
        </p:txBody>
      </p:sp>
      <p:sp>
        <p:nvSpPr>
          <p:cNvPr id="15" name="Content Placeholder 4">
            <a:extLst>
              <a:ext uri="{FF2B5EF4-FFF2-40B4-BE49-F238E27FC236}">
                <a16:creationId xmlns:a16="http://schemas.microsoft.com/office/drawing/2014/main" id="{665000C7-CC3D-DB45-AFDA-C407EEF8C53D}"/>
              </a:ext>
            </a:extLst>
          </p:cNvPr>
          <p:cNvSpPr>
            <a:spLocks noGrp="1"/>
          </p:cNvSpPr>
          <p:nvPr>
            <p:ph sz="quarter" idx="17"/>
          </p:nvPr>
        </p:nvSpPr>
        <p:spPr>
          <a:xfrm>
            <a:off x="816259" y="2981696"/>
            <a:ext cx="4950607" cy="2961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erpetual Divider">
            <a:extLst>
              <a:ext uri="{FF2B5EF4-FFF2-40B4-BE49-F238E27FC236}">
                <a16:creationId xmlns:a16="http://schemas.microsoft.com/office/drawing/2014/main" id="{9377F411-908F-9F45-9D16-AE4DD30CD4BD}"/>
              </a:ext>
            </a:extLst>
          </p:cNvPr>
          <p:cNvSpPr/>
          <p:nvPr userDrawn="1"/>
        </p:nvSpPr>
        <p:spPr>
          <a:xfrm>
            <a:off x="916186" y="2665071"/>
            <a:ext cx="1120878"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AB4B47B8-C6C8-F545-9BA4-8B3E6884D777}"/>
              </a:ext>
            </a:extLst>
          </p:cNvPr>
          <p:cNvSpPr>
            <a:spLocks noGrp="1"/>
          </p:cNvSpPr>
          <p:nvPr>
            <p:ph type="ctrTitle" hasCustomPrompt="1"/>
          </p:nvPr>
        </p:nvSpPr>
        <p:spPr>
          <a:xfrm>
            <a:off x="800100" y="1383367"/>
            <a:ext cx="4950608"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type size - min 24)</a:t>
            </a:r>
          </a:p>
        </p:txBody>
      </p:sp>
      <p:sp>
        <p:nvSpPr>
          <p:cNvPr id="16" name="Perpetual Divider">
            <a:extLst>
              <a:ext uri="{FF2B5EF4-FFF2-40B4-BE49-F238E27FC236}">
                <a16:creationId xmlns:a16="http://schemas.microsoft.com/office/drawing/2014/main" id="{288996BF-139E-2447-AB59-ED25376ECE4B}"/>
              </a:ext>
            </a:extLst>
          </p:cNvPr>
          <p:cNvSpPr/>
          <p:nvPr userDrawn="1"/>
        </p:nvSpPr>
        <p:spPr>
          <a:xfrm>
            <a:off x="355747" y="695372"/>
            <a:ext cx="5394960" cy="46412"/>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Title Text Placeholder">
            <a:extLst>
              <a:ext uri="{FF2B5EF4-FFF2-40B4-BE49-F238E27FC236}">
                <a16:creationId xmlns:a16="http://schemas.microsoft.com/office/drawing/2014/main" id="{5E848F7C-8176-ED43-A35D-866A234D9CE5}"/>
              </a:ext>
            </a:extLst>
          </p:cNvPr>
          <p:cNvSpPr>
            <a:spLocks noGrp="1"/>
          </p:cNvSpPr>
          <p:nvPr>
            <p:ph type="body" sz="quarter" idx="14" hasCustomPrompt="1"/>
          </p:nvPr>
        </p:nvSpPr>
        <p:spPr>
          <a:xfrm>
            <a:off x="800100" y="342900"/>
            <a:ext cx="4950607" cy="352472"/>
          </a:xfrm>
        </p:spPr>
        <p:txBody>
          <a:bodyPr>
            <a:noAutofit/>
          </a:bodyPr>
          <a:lstStyle>
            <a:lvl1pPr>
              <a:defRPr sz="1800"/>
            </a:lvl1pPr>
          </a:lstStyle>
          <a:p>
            <a:pPr lvl="0"/>
            <a:r>
              <a:rPr lang="en-US" dirty="0"/>
              <a:t>SECTION TITLE</a:t>
            </a:r>
          </a:p>
        </p:txBody>
      </p:sp>
      <p:sp>
        <p:nvSpPr>
          <p:cNvPr id="2" name="Slide Number Placeholder 1">
            <a:extLst>
              <a:ext uri="{FF2B5EF4-FFF2-40B4-BE49-F238E27FC236}">
                <a16:creationId xmlns:a16="http://schemas.microsoft.com/office/drawing/2014/main" id="{4D4790DB-80C8-F446-A3AA-3639FD6AD2D4}"/>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14" name="Crestron Logo - white">
            <a:extLst>
              <a:ext uri="{FF2B5EF4-FFF2-40B4-BE49-F238E27FC236}">
                <a16:creationId xmlns:a16="http://schemas.microsoft.com/office/drawing/2014/main" id="{FCBB2F4C-6DD8-C448-9E15-ABAE94631B16}"/>
              </a:ext>
            </a:extLst>
          </p:cNvPr>
          <p:cNvSpPr>
            <a:spLocks noGrp="1"/>
          </p:cNvSpPr>
          <p:nvPr>
            <p:ph type="body" sz="quarter" idx="16" hasCustomPrompt="1"/>
          </p:nvPr>
        </p:nvSpPr>
        <p:spPr>
          <a:xfrm>
            <a:off x="9666904" y="6182332"/>
            <a:ext cx="1915496" cy="21846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pPr lvl="0"/>
            <a:r>
              <a:rPr lang="en-US" dirty="0"/>
              <a:t> </a:t>
            </a:r>
          </a:p>
        </p:txBody>
      </p:sp>
    </p:spTree>
    <p:extLst>
      <p:ext uri="{BB962C8B-B14F-4D97-AF65-F5344CB8AC3E}">
        <p14:creationId xmlns:p14="http://schemas.microsoft.com/office/powerpoint/2010/main" val="226269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Intro with Light Image no Section Nam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A0169749-B37A-1B4C-AFB8-ED5DADCCB335}"/>
              </a:ext>
            </a:extLst>
          </p:cNvPr>
          <p:cNvSpPr>
            <a:spLocks noGrp="1"/>
          </p:cNvSpPr>
          <p:nvPr>
            <p:ph type="pic" sz="quarter" idx="10"/>
          </p:nvPr>
        </p:nvSpPr>
        <p:spPr>
          <a:xfrm>
            <a:off x="6099048" y="0"/>
            <a:ext cx="6096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lIns="914400" tIns="45720" rIns="914400" anchor="ctr" anchorCtr="1">
            <a:normAutofit/>
          </a:bodyPr>
          <a:lstStyle>
            <a:lvl1pPr algn="ctr">
              <a:lnSpc>
                <a:spcPct val="100000"/>
              </a:lnSpc>
              <a:spcBef>
                <a:spcPts val="0"/>
              </a:spcBef>
              <a:defRPr sz="1800">
                <a:effectLst>
                  <a:outerShdw blurRad="254000" dist="63500" dir="5400000" algn="t" rotWithShape="0">
                    <a:prstClr val="black">
                      <a:alpha val="30000"/>
                    </a:prstClr>
                  </a:outerShdw>
                </a:effectLst>
                <a:latin typeface="+mn-lt"/>
              </a:defRPr>
            </a:lvl1pPr>
          </a:lstStyle>
          <a:p>
            <a:r>
              <a:rPr lang="en-US"/>
              <a:t>Click icon to add picture</a:t>
            </a:r>
            <a:endParaRPr lang="en-US" dirty="0"/>
          </a:p>
        </p:txBody>
      </p:sp>
      <p:sp>
        <p:nvSpPr>
          <p:cNvPr id="13" name="Perpetual Divider">
            <a:extLst>
              <a:ext uri="{FF2B5EF4-FFF2-40B4-BE49-F238E27FC236}">
                <a16:creationId xmlns:a16="http://schemas.microsoft.com/office/drawing/2014/main" id="{703EFB93-7B73-C349-AA36-B9D0E95F4E0F}"/>
              </a:ext>
            </a:extLst>
          </p:cNvPr>
          <p:cNvSpPr/>
          <p:nvPr userDrawn="1"/>
        </p:nvSpPr>
        <p:spPr>
          <a:xfrm>
            <a:off x="916186" y="2250543"/>
            <a:ext cx="1156040" cy="52908"/>
          </a:xfrm>
          <a:prstGeom prst="rect">
            <a:avLst/>
          </a:prstGeom>
          <a:solidFill>
            <a:srgbClr val="DB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DA25134-F826-E74D-90B1-B2733F434731}"/>
              </a:ext>
            </a:extLst>
          </p:cNvPr>
          <p:cNvSpPr>
            <a:spLocks noGrp="1"/>
          </p:cNvSpPr>
          <p:nvPr>
            <p:ph type="ctrTitle" hasCustomPrompt="1"/>
          </p:nvPr>
        </p:nvSpPr>
        <p:spPr>
          <a:xfrm>
            <a:off x="800099" y="975456"/>
            <a:ext cx="4893566" cy="1036339"/>
          </a:xfrm>
          <a:prstGeom prst="rect">
            <a:avLst/>
          </a:prstGeom>
        </p:spPr>
        <p:txBody>
          <a:bodyPr anchor="b">
            <a:noAutofit/>
          </a:bodyPr>
          <a:lstStyle>
            <a:lvl1pPr algn="l">
              <a:lnSpc>
                <a:spcPct val="100000"/>
              </a:lnSpc>
              <a:defRPr sz="2400">
                <a:solidFill>
                  <a:srgbClr val="007CA0"/>
                </a:solidFill>
              </a:defRPr>
            </a:lvl1pPr>
          </a:lstStyle>
          <a:p>
            <a:r>
              <a:rPr lang="en-US" dirty="0"/>
              <a:t>Headline (note: if more than 3 lines decrease type size - min 24)</a:t>
            </a:r>
          </a:p>
        </p:txBody>
      </p:sp>
      <p:sp>
        <p:nvSpPr>
          <p:cNvPr id="2" name="Slide Number Placeholder 1">
            <a:extLst>
              <a:ext uri="{FF2B5EF4-FFF2-40B4-BE49-F238E27FC236}">
                <a16:creationId xmlns:a16="http://schemas.microsoft.com/office/drawing/2014/main" id="{4D4790DB-80C8-F446-A3AA-3639FD6AD2D4}"/>
              </a:ext>
            </a:extLst>
          </p:cNvPr>
          <p:cNvSpPr>
            <a:spLocks noGrp="1"/>
          </p:cNvSpPr>
          <p:nvPr>
            <p:ph type="sldNum" sz="quarter" idx="12"/>
          </p:nvPr>
        </p:nvSpPr>
        <p:spPr/>
        <p:txBody>
          <a:bodyPr/>
          <a:lstStyle/>
          <a:p>
            <a:fld id="{48F63A3B-78C7-47BE-AE5E-E10140E04643}" type="slidenum">
              <a:rPr lang="en-US" smtClean="0"/>
              <a:pPr/>
              <a:t>‹#›</a:t>
            </a:fld>
            <a:endParaRPr lang="en-US" dirty="0"/>
          </a:p>
        </p:txBody>
      </p:sp>
      <p:pic>
        <p:nvPicPr>
          <p:cNvPr id="9" name="Crestron Logo - blue">
            <a:extLst>
              <a:ext uri="{FF2B5EF4-FFF2-40B4-BE49-F238E27FC236}">
                <a16:creationId xmlns:a16="http://schemas.microsoft.com/office/drawing/2014/main" id="{25DD3F20-0E49-DA45-9387-AFB32B509C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76435" y="6183419"/>
            <a:ext cx="1905965" cy="217381"/>
          </a:xfrm>
          <a:prstGeom prst="rect">
            <a:avLst/>
          </a:prstGeom>
        </p:spPr>
      </p:pic>
      <p:sp>
        <p:nvSpPr>
          <p:cNvPr id="10" name="Content Placeholder 4">
            <a:extLst>
              <a:ext uri="{FF2B5EF4-FFF2-40B4-BE49-F238E27FC236}">
                <a16:creationId xmlns:a16="http://schemas.microsoft.com/office/drawing/2014/main" id="{2BAD6711-7F53-7642-88DA-D735960E0C97}"/>
              </a:ext>
            </a:extLst>
          </p:cNvPr>
          <p:cNvSpPr>
            <a:spLocks noGrp="1"/>
          </p:cNvSpPr>
          <p:nvPr>
            <p:ph sz="quarter" idx="17"/>
          </p:nvPr>
        </p:nvSpPr>
        <p:spPr>
          <a:xfrm>
            <a:off x="816259" y="2567168"/>
            <a:ext cx="4893566" cy="3376432"/>
          </a:xfrm>
        </p:spPr>
        <p:txBody>
          <a:bodyPr/>
          <a:lstStyle>
            <a:lvl2pPr>
              <a:lnSpc>
                <a:spcPct val="100000"/>
              </a:lnSpc>
              <a:defRPr/>
            </a:lvl2pPr>
            <a:lvl3pPr>
              <a:buClr>
                <a:schemeClr val="bg1">
                  <a:lumMod val="75000"/>
                </a:schemeClr>
              </a:buClr>
              <a:defRPr/>
            </a:lvl3pPr>
            <a:lvl4pPr>
              <a:buClr>
                <a:schemeClr val="bg1">
                  <a:lumMod val="75000"/>
                </a:schemeClr>
              </a:buClr>
              <a:defRPr/>
            </a:lvl4pPr>
            <a:lvl5pPr>
              <a:buClr>
                <a:schemeClr val="bg1">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74579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1825625"/>
            <a:ext cx="10782299" cy="4117975"/>
          </a:xfrm>
          <a:prstGeom prst="rect">
            <a:avLst/>
          </a:prstGeom>
        </p:spPr>
        <p:txBody>
          <a:bodyPr vert="horz" lIns="91440" tIns="45720" rIns="91440" bIns="45720" numCol="1" rtlCol="0">
            <a:normAutofit/>
          </a:bodyPr>
          <a:lstStyle/>
          <a:p>
            <a:pPr lvl="0"/>
            <a:r>
              <a:rPr lang="en-US" dirty="0"/>
              <a:t>LEVEL 1 (INDENT TO CYCLE THRU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6" name="Slide Number Placeholder 5"/>
          <p:cNvSpPr>
            <a:spLocks noGrp="1"/>
          </p:cNvSpPr>
          <p:nvPr>
            <p:ph type="sldNum" sz="quarter" idx="4"/>
          </p:nvPr>
        </p:nvSpPr>
        <p:spPr>
          <a:xfrm>
            <a:off x="609601" y="6109545"/>
            <a:ext cx="2743200" cy="365125"/>
          </a:xfrm>
          <a:prstGeom prst="rect">
            <a:avLst/>
          </a:prstGeom>
        </p:spPr>
        <p:txBody>
          <a:bodyPr vert="horz" lIns="91440" tIns="45720" rIns="91440" bIns="45720" rtlCol="0" anchor="ctr"/>
          <a:lstStyle>
            <a:lvl1pPr algn="l">
              <a:defRPr sz="1200">
                <a:solidFill>
                  <a:schemeClr val="bg1">
                    <a:lumMod val="65000"/>
                  </a:schemeClr>
                </a:solidFill>
                <a:latin typeface="+mj-lt"/>
              </a:defRPr>
            </a:lvl1pPr>
          </a:lstStyle>
          <a:p>
            <a:fld id="{48F63A3B-78C7-47BE-AE5E-E10140E04643}" type="slidenum">
              <a:rPr lang="en-US" smtClean="0"/>
              <a:pPr/>
              <a:t>‹#›</a:t>
            </a:fld>
            <a:endParaRPr lang="en-US" dirty="0"/>
          </a:p>
        </p:txBody>
      </p:sp>
      <p:sp>
        <p:nvSpPr>
          <p:cNvPr id="8" name="Title Placeholder 7">
            <a:extLst>
              <a:ext uri="{FF2B5EF4-FFF2-40B4-BE49-F238E27FC236}">
                <a16:creationId xmlns:a16="http://schemas.microsoft.com/office/drawing/2014/main" id="{9D9DDD00-990F-D34E-A5EA-02B3581A8200}"/>
              </a:ext>
            </a:extLst>
          </p:cNvPr>
          <p:cNvSpPr>
            <a:spLocks noGrp="1"/>
          </p:cNvSpPr>
          <p:nvPr>
            <p:ph type="title"/>
          </p:nvPr>
        </p:nvSpPr>
        <p:spPr>
          <a:xfrm>
            <a:off x="800100" y="342900"/>
            <a:ext cx="10782300" cy="1347788"/>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62051654"/>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09" r:id="rId3"/>
    <p:sldLayoutId id="2147483734" r:id="rId4"/>
    <p:sldLayoutId id="2147483740" r:id="rId5"/>
    <p:sldLayoutId id="2147483710" r:id="rId6"/>
    <p:sldLayoutId id="2147483735" r:id="rId7"/>
    <p:sldLayoutId id="2147483736" r:id="rId8"/>
    <p:sldLayoutId id="2147483738" r:id="rId9"/>
    <p:sldLayoutId id="2147483741" r:id="rId10"/>
    <p:sldLayoutId id="2147483737" r:id="rId11"/>
    <p:sldLayoutId id="2147483742" r:id="rId12"/>
    <p:sldLayoutId id="2147483743" r:id="rId13"/>
    <p:sldLayoutId id="2147483728" r:id="rId14"/>
    <p:sldLayoutId id="2147483721" r:id="rId15"/>
    <p:sldLayoutId id="2147483712" r:id="rId16"/>
    <p:sldLayoutId id="2147483716" r:id="rId17"/>
    <p:sldLayoutId id="2147483744" r:id="rId18"/>
    <p:sldLayoutId id="2147483718" r:id="rId19"/>
    <p:sldLayoutId id="2147483745" r:id="rId20"/>
    <p:sldLayoutId id="2147483719" r:id="rId21"/>
    <p:sldLayoutId id="2147483717" r:id="rId22"/>
    <p:sldLayoutId id="2147483699" r:id="rId23"/>
    <p:sldLayoutId id="2147483715" r:id="rId24"/>
    <p:sldLayoutId id="2147483720" r:id="rId25"/>
    <p:sldLayoutId id="2147483731" r:id="rId26"/>
    <p:sldLayoutId id="2147483700" r:id="rId27"/>
    <p:sldLayoutId id="2147483732" r:id="rId28"/>
    <p:sldLayoutId id="2147483698" r:id="rId29"/>
    <p:sldLayoutId id="2147483727" r:id="rId30"/>
    <p:sldLayoutId id="2147483729" r:id="rId31"/>
    <p:sldLayoutId id="2147483701" r:id="rId32"/>
    <p:sldLayoutId id="2147483704" r:id="rId33"/>
    <p:sldLayoutId id="2147483703" r:id="rId34"/>
  </p:sldLayoutIdLst>
  <p:hf hdr="0" ftr="0" dt="0"/>
  <p:txStyles>
    <p:titleStyle>
      <a:lvl1pPr algn="l" defTabSz="914400" rtl="0" eaLnBrk="1" latinLnBrk="0" hangingPunct="1">
        <a:lnSpc>
          <a:spcPct val="90000"/>
        </a:lnSpc>
        <a:spcBef>
          <a:spcPct val="0"/>
        </a:spcBef>
        <a:buNone/>
        <a:defRPr sz="4400" kern="1200">
          <a:solidFill>
            <a:srgbClr val="007CA0"/>
          </a:solidFill>
          <a:latin typeface="+mj-lt"/>
          <a:ea typeface="+mj-ea"/>
          <a:cs typeface="+mj-cs"/>
        </a:defRPr>
      </a:lvl1pPr>
    </p:titleStyle>
    <p:bodyStyle>
      <a:lvl1pPr marL="0" indent="0" algn="l" defTabSz="914400" rtl="0" eaLnBrk="1" latinLnBrk="0" hangingPunct="1">
        <a:lnSpc>
          <a:spcPct val="80000"/>
        </a:lnSpc>
        <a:spcBef>
          <a:spcPts val="1000"/>
        </a:spcBef>
        <a:buFontTx/>
        <a:buNone/>
        <a:defRPr sz="1800" b="1" kern="1200" baseline="0">
          <a:solidFill>
            <a:srgbClr val="595959"/>
          </a:solidFill>
          <a:latin typeface="+mn-lt"/>
          <a:ea typeface="+mn-ea"/>
          <a:cs typeface="Arial" panose="020B0604020202020204" pitchFamily="34" charset="0"/>
        </a:defRPr>
      </a:lvl1pPr>
      <a:lvl2pPr marL="0" indent="0" algn="l" defTabSz="914400" rtl="0" eaLnBrk="1" latinLnBrk="0" hangingPunct="1">
        <a:lnSpc>
          <a:spcPct val="80000"/>
        </a:lnSpc>
        <a:spcBef>
          <a:spcPts val="500"/>
        </a:spcBef>
        <a:spcAft>
          <a:spcPts val="500"/>
        </a:spcAft>
        <a:buClr>
          <a:srgbClr val="DBD9D6"/>
        </a:buClr>
        <a:buFontTx/>
        <a:buNone/>
        <a:tabLst/>
        <a:defRPr sz="1600" kern="1200">
          <a:solidFill>
            <a:srgbClr val="3E484F"/>
          </a:solidFill>
          <a:latin typeface="+mn-lt"/>
          <a:ea typeface="+mn-ea"/>
          <a:cs typeface="+mn-cs"/>
        </a:defRPr>
      </a:lvl2pPr>
      <a:lvl3pPr marL="298450" indent="-285750" algn="l" defTabSz="914400" rtl="0" eaLnBrk="1" latinLnBrk="0" hangingPunct="1">
        <a:lnSpc>
          <a:spcPct val="80000"/>
        </a:lnSpc>
        <a:spcBef>
          <a:spcPts val="500"/>
        </a:spcBef>
        <a:spcAft>
          <a:spcPts val="500"/>
        </a:spcAft>
        <a:buClr>
          <a:srgbClr val="595959"/>
        </a:buClr>
        <a:buSzPct val="110000"/>
        <a:buFont typeface="Arial" panose="020B0604020202020204" pitchFamily="34" charset="0"/>
        <a:buChar char="•"/>
        <a:tabLst/>
        <a:defRPr sz="1600" kern="1200">
          <a:solidFill>
            <a:srgbClr val="595959"/>
          </a:solidFill>
          <a:latin typeface="+mn-lt"/>
          <a:ea typeface="+mn-ea"/>
          <a:cs typeface="+mn-cs"/>
        </a:defRPr>
      </a:lvl3pPr>
      <a:lvl4pPr marL="636587" marR="0" indent="-285750" algn="l" defTabSz="914400" rtl="0" eaLnBrk="1" fontAlgn="auto" latinLnBrk="0" hangingPunct="1">
        <a:lnSpc>
          <a:spcPct val="80000"/>
        </a:lnSpc>
        <a:spcBef>
          <a:spcPts val="500"/>
        </a:spcBef>
        <a:spcAft>
          <a:spcPts val="500"/>
        </a:spcAft>
        <a:buClr>
          <a:srgbClr val="595959"/>
        </a:buClr>
        <a:buSzPct val="120000"/>
        <a:buFont typeface="Arial" panose="020B0604020202020204" pitchFamily="34" charset="0"/>
        <a:buChar char="•"/>
        <a:tabLst/>
        <a:defRPr sz="1400" kern="1200">
          <a:solidFill>
            <a:srgbClr val="595959"/>
          </a:solidFill>
          <a:latin typeface="+mn-lt"/>
          <a:ea typeface="+mn-ea"/>
          <a:cs typeface="+mn-cs"/>
        </a:defRPr>
      </a:lvl4pPr>
      <a:lvl5pPr marL="971550" marR="0" indent="-285750" algn="l" defTabSz="914400" rtl="0" eaLnBrk="1" fontAlgn="auto" latinLnBrk="0" hangingPunct="1">
        <a:lnSpc>
          <a:spcPct val="80000"/>
        </a:lnSpc>
        <a:spcBef>
          <a:spcPts val="500"/>
        </a:spcBef>
        <a:spcAft>
          <a:spcPts val="500"/>
        </a:spcAft>
        <a:buClr>
          <a:srgbClr val="595959"/>
        </a:buClr>
        <a:buSzPct val="110000"/>
        <a:buFont typeface="Arial" panose="020B0604020202020204" pitchFamily="34" charset="0"/>
        <a:buChar char="•"/>
        <a:tabLst/>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6" userDrawn="1">
          <p15:clr>
            <a:srgbClr val="F26B43"/>
          </p15:clr>
        </p15:guide>
        <p15:guide id="4" orient="horz" pos="216" userDrawn="1">
          <p15:clr>
            <a:srgbClr val="F26B43"/>
          </p15:clr>
        </p15:guide>
        <p15:guide id="5" pos="7464" userDrawn="1">
          <p15:clr>
            <a:srgbClr val="F26B43"/>
          </p15:clr>
        </p15:guide>
        <p15:guide id="6" orient="horz" pos="4104" userDrawn="1">
          <p15:clr>
            <a:srgbClr val="F26B43"/>
          </p15:clr>
        </p15:guide>
        <p15:guide id="7" pos="384" userDrawn="1">
          <p15:clr>
            <a:srgbClr val="F26B43"/>
          </p15:clr>
        </p15:guide>
        <p15:guide id="8" pos="7296" userDrawn="1">
          <p15:clr>
            <a:srgbClr val="F26B43"/>
          </p15:clr>
        </p15:guide>
        <p15:guide id="9" pos="504" userDrawn="1">
          <p15:clr>
            <a:srgbClr val="F26B43"/>
          </p15:clr>
        </p15:guide>
        <p15:guide id="10" pos="7176" userDrawn="1">
          <p15:clr>
            <a:srgbClr val="F26B43"/>
          </p15:clr>
        </p15:guide>
        <p15:guide id="11" orient="horz" pos="4032" userDrawn="1">
          <p15:clr>
            <a:srgbClr val="F26B43"/>
          </p15:clr>
        </p15:guide>
        <p15:guide id="12" orient="horz" pos="3744" userDrawn="1">
          <p15:clr>
            <a:srgbClr val="F26B43"/>
          </p15:clr>
        </p15:guide>
        <p15:guide id="13" pos="3960" userDrawn="1">
          <p15:clr>
            <a:srgbClr val="F26B43"/>
          </p15:clr>
        </p15:guide>
        <p15:guide id="14" pos="3720" userDrawn="1">
          <p15:clr>
            <a:srgbClr val="F26B43"/>
          </p15:clr>
        </p15:guide>
        <p15:guide id="15" orient="horz" pos="1272" userDrawn="1">
          <p15:clr>
            <a:srgbClr val="F26B43"/>
          </p15:clr>
        </p15:guide>
        <p15:guide id="16" orient="horz" pos="1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crestron.com/Products/Featured-Solutions/XiO-Cloud"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3A433D-6BF8-F846-A167-55A88BED2DBF}"/>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a:stretch/>
        </p:blipFill>
        <p:spPr>
          <a:xfrm>
            <a:off x="355599" y="352456"/>
            <a:ext cx="11480800" cy="6142473"/>
          </a:xfrm>
          <a:prstGeom prst="rect">
            <a:avLst/>
          </a:prstGeom>
        </p:spPr>
      </p:pic>
      <p:sp>
        <p:nvSpPr>
          <p:cNvPr id="2" name="Text Placeholder 1">
            <a:extLst>
              <a:ext uri="{FF2B5EF4-FFF2-40B4-BE49-F238E27FC236}">
                <a16:creationId xmlns:a16="http://schemas.microsoft.com/office/drawing/2014/main" id="{AF2F5D4F-E141-8344-B0D6-F544ECDDA8B3}"/>
              </a:ext>
            </a:extLst>
          </p:cNvPr>
          <p:cNvSpPr>
            <a:spLocks noGrp="1"/>
          </p:cNvSpPr>
          <p:nvPr>
            <p:ph type="body" sz="quarter" idx="10"/>
          </p:nvPr>
        </p:nvSpPr>
        <p:spPr/>
        <p:txBody>
          <a:bodyPr/>
          <a:lstStyle/>
          <a:p>
            <a:pPr algn="ctr"/>
            <a:r>
              <a:rPr lang="en-US" b="0" dirty="0"/>
              <a:t>Details</a:t>
            </a:r>
          </a:p>
        </p:txBody>
      </p:sp>
      <p:sp>
        <p:nvSpPr>
          <p:cNvPr id="3" name="Subtitle 2">
            <a:extLst>
              <a:ext uri="{FF2B5EF4-FFF2-40B4-BE49-F238E27FC236}">
                <a16:creationId xmlns:a16="http://schemas.microsoft.com/office/drawing/2014/main" id="{2F7BCDC0-8B50-7149-9A48-FE513F368801}"/>
              </a:ext>
            </a:extLst>
          </p:cNvPr>
          <p:cNvSpPr>
            <a:spLocks noGrp="1"/>
          </p:cNvSpPr>
          <p:nvPr>
            <p:ph type="subTitle" idx="1"/>
          </p:nvPr>
        </p:nvSpPr>
        <p:spPr/>
        <p:txBody>
          <a:bodyPr/>
          <a:lstStyle/>
          <a:p>
            <a:r>
              <a:rPr lang="en-US" dirty="0"/>
              <a:t>Technology Operations Management</a:t>
            </a:r>
          </a:p>
        </p:txBody>
      </p:sp>
      <p:sp>
        <p:nvSpPr>
          <p:cNvPr id="4" name="Title 3">
            <a:extLst>
              <a:ext uri="{FF2B5EF4-FFF2-40B4-BE49-F238E27FC236}">
                <a16:creationId xmlns:a16="http://schemas.microsoft.com/office/drawing/2014/main" id="{0D89F89B-DF06-E648-9D54-47B20AE95C4E}"/>
              </a:ext>
            </a:extLst>
          </p:cNvPr>
          <p:cNvSpPr>
            <a:spLocks noGrp="1"/>
          </p:cNvSpPr>
          <p:nvPr>
            <p:ph type="ctrTitle"/>
          </p:nvPr>
        </p:nvSpPr>
        <p:spPr/>
        <p:txBody>
          <a:bodyPr/>
          <a:lstStyle/>
          <a:p>
            <a:r>
              <a:rPr lang="en-US" dirty="0"/>
              <a:t>Crestron </a:t>
            </a:r>
            <a:r>
              <a:rPr lang="en-US" dirty="0" err="1"/>
              <a:t>XiO</a:t>
            </a:r>
            <a:r>
              <a:rPr lang="en-US" dirty="0"/>
              <a:t> Cloud</a:t>
            </a:r>
            <a:r>
              <a:rPr lang="en-US" baseline="30000" dirty="0"/>
              <a:t>®</a:t>
            </a:r>
          </a:p>
        </p:txBody>
      </p:sp>
    </p:spTree>
    <p:extLst>
      <p:ext uri="{BB962C8B-B14F-4D97-AF65-F5344CB8AC3E}">
        <p14:creationId xmlns:p14="http://schemas.microsoft.com/office/powerpoint/2010/main" val="3010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80A4F99-925B-5447-AEB5-67FB9DCB840F}"/>
              </a:ext>
            </a:extLst>
          </p:cNvPr>
          <p:cNvSpPr>
            <a:spLocks noGrp="1"/>
          </p:cNvSpPr>
          <p:nvPr>
            <p:ph type="ctrTitle"/>
          </p:nvPr>
        </p:nvSpPr>
        <p:spPr/>
        <p:txBody>
          <a:bodyPr/>
          <a:lstStyle/>
          <a:p>
            <a:r>
              <a:rPr lang="en-US" dirty="0"/>
              <a:t>Enhanced Insights</a:t>
            </a:r>
          </a:p>
        </p:txBody>
      </p:sp>
      <p:sp>
        <p:nvSpPr>
          <p:cNvPr id="3" name="Slide Number Placeholder 2">
            <a:extLst>
              <a:ext uri="{FF2B5EF4-FFF2-40B4-BE49-F238E27FC236}">
                <a16:creationId xmlns:a16="http://schemas.microsoft.com/office/drawing/2014/main" id="{1EB61A02-B943-D142-A6D6-DC5437F58F80}"/>
              </a:ext>
            </a:extLst>
          </p:cNvPr>
          <p:cNvSpPr>
            <a:spLocks noGrp="1"/>
          </p:cNvSpPr>
          <p:nvPr>
            <p:ph type="sldNum" sz="quarter" idx="12"/>
          </p:nvPr>
        </p:nvSpPr>
        <p:spPr/>
        <p:txBody>
          <a:bodyPr/>
          <a:lstStyle/>
          <a:p>
            <a:fld id="{48F63A3B-78C7-47BE-AE5E-E10140E04643}" type="slidenum">
              <a:rPr lang="en-US" smtClean="0"/>
              <a:pPr/>
              <a:t>10</a:t>
            </a:fld>
            <a:endParaRPr lang="en-US" dirty="0"/>
          </a:p>
        </p:txBody>
      </p:sp>
      <p:sp>
        <p:nvSpPr>
          <p:cNvPr id="5" name="Content Placeholder 4">
            <a:extLst>
              <a:ext uri="{FF2B5EF4-FFF2-40B4-BE49-F238E27FC236}">
                <a16:creationId xmlns:a16="http://schemas.microsoft.com/office/drawing/2014/main" id="{D418610F-58A9-004B-9344-893CA77FC635}"/>
              </a:ext>
            </a:extLst>
          </p:cNvPr>
          <p:cNvSpPr>
            <a:spLocks noGrp="1"/>
          </p:cNvSpPr>
          <p:nvPr>
            <p:ph sz="quarter" idx="17"/>
          </p:nvPr>
        </p:nvSpPr>
        <p:spPr>
          <a:xfrm>
            <a:off x="816258" y="2567168"/>
            <a:ext cx="4393695" cy="3376432"/>
          </a:xfrm>
        </p:spPr>
        <p:txBody>
          <a:bodyPr>
            <a:normAutofit/>
          </a:bodyPr>
          <a:lstStyle/>
          <a:p>
            <a:pPr lvl="2">
              <a:lnSpc>
                <a:spcPct val="100000"/>
              </a:lnSpc>
            </a:pPr>
            <a:r>
              <a:rPr lang="en-US" dirty="0"/>
              <a:t>Automatically collect room and device usage data and generate reports for enhanced insights to drive better planning and budgeting</a:t>
            </a:r>
          </a:p>
          <a:p>
            <a:pPr lvl="2">
              <a:lnSpc>
                <a:spcPct val="100000"/>
              </a:lnSpc>
            </a:pPr>
            <a:r>
              <a:rPr lang="en-US" dirty="0"/>
              <a:t>Gain detailed understanding about what technology is used down to individual button presses; how it is used including connectivity methods, and frequency of use</a:t>
            </a:r>
          </a:p>
        </p:txBody>
      </p:sp>
      <p:sp>
        <p:nvSpPr>
          <p:cNvPr id="6" name="Text Placeholder 26">
            <a:extLst>
              <a:ext uri="{FF2B5EF4-FFF2-40B4-BE49-F238E27FC236}">
                <a16:creationId xmlns:a16="http://schemas.microsoft.com/office/drawing/2014/main" id="{0CF7FC20-9927-E540-B2B5-7E06851CE9F8}"/>
              </a:ext>
            </a:extLst>
          </p:cNvPr>
          <p:cNvSpPr txBox="1">
            <a:spLocks/>
          </p:cNvSpPr>
          <p:nvPr/>
        </p:nvSpPr>
        <p:spPr>
          <a:xfrm>
            <a:off x="356754" y="342900"/>
            <a:ext cx="4950607" cy="352472"/>
          </a:xfrm>
          <a:prstGeom prst="rect">
            <a:avLst/>
          </a:prstGeom>
        </p:spPr>
        <p:txBody>
          <a:bodyPr/>
          <a:lstStyle>
            <a:lvl1pPr marL="0" indent="0" algn="l" defTabSz="914400" rtl="0" eaLnBrk="1" latinLnBrk="0" hangingPunct="1">
              <a:lnSpc>
                <a:spcPct val="80000"/>
              </a:lnSpc>
              <a:spcBef>
                <a:spcPts val="1000"/>
              </a:spcBef>
              <a:buFontTx/>
              <a:buNone/>
              <a:defRPr sz="1800" b="1" kern="1200" baseline="0">
                <a:solidFill>
                  <a:srgbClr val="595959"/>
                </a:solidFill>
                <a:latin typeface="+mn-lt"/>
                <a:ea typeface="+mn-ea"/>
                <a:cs typeface="Arial" panose="020B0604020202020204" pitchFamily="34" charset="0"/>
              </a:defRPr>
            </a:lvl1pPr>
            <a:lvl2pPr marL="0" indent="0" algn="l" defTabSz="914400" rtl="0" eaLnBrk="1" latinLnBrk="0" hangingPunct="1">
              <a:lnSpc>
                <a:spcPct val="80000"/>
              </a:lnSpc>
              <a:spcBef>
                <a:spcPts val="500"/>
              </a:spcBef>
              <a:spcAft>
                <a:spcPts val="500"/>
              </a:spcAft>
              <a:buClr>
                <a:srgbClr val="DBD9D6"/>
              </a:buClr>
              <a:buFontTx/>
              <a:buNone/>
              <a:tabLst/>
              <a:defRPr sz="1600" kern="1200">
                <a:solidFill>
                  <a:srgbClr val="3E484F"/>
                </a:solidFill>
                <a:latin typeface="+mn-lt"/>
                <a:ea typeface="+mn-ea"/>
                <a:cs typeface="+mn-cs"/>
              </a:defRPr>
            </a:lvl2pPr>
            <a:lvl3pPr marL="298450" indent="-285750" algn="l" defTabSz="914400" rtl="0" eaLnBrk="1" latinLnBrk="0" hangingPunct="1">
              <a:lnSpc>
                <a:spcPct val="80000"/>
              </a:lnSpc>
              <a:spcBef>
                <a:spcPts val="500"/>
              </a:spcBef>
              <a:spcAft>
                <a:spcPts val="500"/>
              </a:spcAft>
              <a:buClr>
                <a:srgbClr val="595959"/>
              </a:buClr>
              <a:buSzPct val="110000"/>
              <a:buFont typeface="Arial" panose="020B0604020202020204" pitchFamily="34" charset="0"/>
              <a:buChar char="•"/>
              <a:tabLst/>
              <a:defRPr sz="1600" kern="1200">
                <a:solidFill>
                  <a:srgbClr val="595959"/>
                </a:solidFill>
                <a:latin typeface="+mn-lt"/>
                <a:ea typeface="+mn-ea"/>
                <a:cs typeface="+mn-cs"/>
              </a:defRPr>
            </a:lvl3pPr>
            <a:lvl4pPr marL="636587" marR="0" indent="-285750" algn="l" defTabSz="914400" rtl="0" eaLnBrk="1" fontAlgn="auto" latinLnBrk="0" hangingPunct="1">
              <a:lnSpc>
                <a:spcPct val="80000"/>
              </a:lnSpc>
              <a:spcBef>
                <a:spcPts val="500"/>
              </a:spcBef>
              <a:spcAft>
                <a:spcPts val="500"/>
              </a:spcAft>
              <a:buClr>
                <a:srgbClr val="595959"/>
              </a:buClr>
              <a:buSzPct val="120000"/>
              <a:buFont typeface="Arial" panose="020B0604020202020204" pitchFamily="34" charset="0"/>
              <a:buChar char="•"/>
              <a:tabLst/>
              <a:defRPr sz="1400" kern="1200">
                <a:solidFill>
                  <a:srgbClr val="595959"/>
                </a:solidFill>
                <a:latin typeface="+mn-lt"/>
                <a:ea typeface="+mn-ea"/>
                <a:cs typeface="+mn-cs"/>
              </a:defRPr>
            </a:lvl4pPr>
            <a:lvl5pPr marL="971550" marR="0" indent="-285750" algn="l" defTabSz="914400" rtl="0" eaLnBrk="1" fontAlgn="auto" latinLnBrk="0" hangingPunct="1">
              <a:lnSpc>
                <a:spcPct val="80000"/>
              </a:lnSpc>
              <a:spcBef>
                <a:spcPts val="500"/>
              </a:spcBef>
              <a:spcAft>
                <a:spcPts val="500"/>
              </a:spcAft>
              <a:buClr>
                <a:srgbClr val="595959"/>
              </a:buClr>
              <a:buSzPct val="110000"/>
              <a:buFont typeface="Arial" panose="020B0604020202020204" pitchFamily="34" charset="0"/>
              <a:buChar char="•"/>
              <a:tabLst/>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bg1">
                    <a:lumMod val="75000"/>
                  </a:schemeClr>
                </a:solidFill>
              </a:rPr>
              <a:t>One Solution: </a:t>
            </a:r>
            <a:r>
              <a:rPr lang="en-US" sz="1200" b="0" dirty="0" err="1">
                <a:solidFill>
                  <a:schemeClr val="bg1">
                    <a:lumMod val="75000"/>
                  </a:schemeClr>
                </a:solidFill>
              </a:rPr>
              <a:t>XiO</a:t>
            </a:r>
            <a:r>
              <a:rPr lang="en-US" sz="1200" b="0" dirty="0">
                <a:solidFill>
                  <a:schemeClr val="bg1">
                    <a:lumMod val="75000"/>
                  </a:schemeClr>
                </a:solidFill>
              </a:rPr>
              <a:t> Cloud</a:t>
            </a:r>
          </a:p>
        </p:txBody>
      </p:sp>
      <p:pic>
        <p:nvPicPr>
          <p:cNvPr id="10" name="Picture 9">
            <a:extLst>
              <a:ext uri="{FF2B5EF4-FFF2-40B4-BE49-F238E27FC236}">
                <a16:creationId xmlns:a16="http://schemas.microsoft.com/office/drawing/2014/main" id="{8B143D71-3D64-5348-A84F-B8D020B293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6443" y="1385454"/>
            <a:ext cx="5535953" cy="4461164"/>
          </a:xfrm>
          <a:prstGeom prst="rect">
            <a:avLst/>
          </a:prstGeom>
        </p:spPr>
      </p:pic>
    </p:spTree>
    <p:extLst>
      <p:ext uri="{BB962C8B-B14F-4D97-AF65-F5344CB8AC3E}">
        <p14:creationId xmlns:p14="http://schemas.microsoft.com/office/powerpoint/2010/main" val="3780310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C29ECC-FB81-F744-912C-B7FD0E4FD886}"/>
              </a:ext>
            </a:extLst>
          </p:cNvPr>
          <p:cNvSpPr>
            <a:spLocks noGrp="1"/>
          </p:cNvSpPr>
          <p:nvPr>
            <p:ph type="title"/>
          </p:nvPr>
        </p:nvSpPr>
        <p:spPr/>
        <p:txBody>
          <a:bodyPr>
            <a:normAutofit fontScale="90000"/>
          </a:bodyPr>
          <a:lstStyle/>
          <a:p>
            <a:r>
              <a:rPr lang="en-US" dirty="0"/>
              <a:t>Technology Operations Management</a:t>
            </a:r>
          </a:p>
        </p:txBody>
      </p:sp>
      <p:sp>
        <p:nvSpPr>
          <p:cNvPr id="7" name="Content Placeholder 6">
            <a:extLst>
              <a:ext uri="{FF2B5EF4-FFF2-40B4-BE49-F238E27FC236}">
                <a16:creationId xmlns:a16="http://schemas.microsoft.com/office/drawing/2014/main" id="{5B90E398-3BA3-334D-82A8-94A9BF5312F1}"/>
              </a:ext>
            </a:extLst>
          </p:cNvPr>
          <p:cNvSpPr>
            <a:spLocks noGrp="1"/>
          </p:cNvSpPr>
          <p:nvPr>
            <p:ph sz="half" idx="2"/>
          </p:nvPr>
        </p:nvSpPr>
        <p:spPr/>
        <p:txBody>
          <a:bodyPr/>
          <a:lstStyle/>
          <a:p>
            <a:r>
              <a:rPr lang="en-US" dirty="0"/>
              <a:t>Scale and support all your rooms and devices with ease</a:t>
            </a:r>
          </a:p>
        </p:txBody>
      </p:sp>
      <p:sp>
        <p:nvSpPr>
          <p:cNvPr id="4" name="Slide Number Placeholder 3">
            <a:extLst>
              <a:ext uri="{FF2B5EF4-FFF2-40B4-BE49-F238E27FC236}">
                <a16:creationId xmlns:a16="http://schemas.microsoft.com/office/drawing/2014/main" id="{44285054-E8DA-0044-A6EE-7EFF3F60DB90}"/>
              </a:ext>
            </a:extLst>
          </p:cNvPr>
          <p:cNvSpPr>
            <a:spLocks noGrp="1"/>
          </p:cNvSpPr>
          <p:nvPr>
            <p:ph type="sldNum" sz="quarter" idx="12"/>
          </p:nvPr>
        </p:nvSpPr>
        <p:spPr/>
        <p:txBody>
          <a:bodyPr/>
          <a:lstStyle/>
          <a:p>
            <a:fld id="{48F63A3B-78C7-47BE-AE5E-E10140E04643}" type="slidenum">
              <a:rPr lang="en-US" smtClean="0"/>
              <a:pPr/>
              <a:t>11</a:t>
            </a:fld>
            <a:endParaRPr lang="en-US" dirty="0"/>
          </a:p>
        </p:txBody>
      </p:sp>
      <p:graphicFrame>
        <p:nvGraphicFramePr>
          <p:cNvPr id="9" name="Content Placeholder 17">
            <a:extLst>
              <a:ext uri="{FF2B5EF4-FFF2-40B4-BE49-F238E27FC236}">
                <a16:creationId xmlns:a16="http://schemas.microsoft.com/office/drawing/2014/main" id="{A95F3113-50F3-D244-87BA-A084A3E56925}"/>
              </a:ext>
            </a:extLst>
          </p:cNvPr>
          <p:cNvGraphicFramePr>
            <a:graphicFrameLocks/>
          </p:cNvGraphicFramePr>
          <p:nvPr>
            <p:extLst>
              <p:ext uri="{D42A27DB-BD31-4B8C-83A1-F6EECF244321}">
                <p14:modId xmlns:p14="http://schemas.microsoft.com/office/powerpoint/2010/main" val="1816232704"/>
              </p:ext>
            </p:extLst>
          </p:nvPr>
        </p:nvGraphicFramePr>
        <p:xfrm>
          <a:off x="800099" y="2279542"/>
          <a:ext cx="10865428" cy="3788749"/>
        </p:xfrm>
        <a:graphic>
          <a:graphicData uri="http://schemas.openxmlformats.org/drawingml/2006/table">
            <a:tbl>
              <a:tblPr firstRow="1" bandRow="1">
                <a:tableStyleId>{17292A2E-F333-43FB-9621-5CBBE7FDCDCB}</a:tableStyleId>
              </a:tblPr>
              <a:tblGrid>
                <a:gridCol w="1519798">
                  <a:extLst>
                    <a:ext uri="{9D8B030D-6E8A-4147-A177-3AD203B41FA5}">
                      <a16:colId xmlns:a16="http://schemas.microsoft.com/office/drawing/2014/main" val="2206309228"/>
                    </a:ext>
                  </a:extLst>
                </a:gridCol>
                <a:gridCol w="3115210">
                  <a:extLst>
                    <a:ext uri="{9D8B030D-6E8A-4147-A177-3AD203B41FA5}">
                      <a16:colId xmlns:a16="http://schemas.microsoft.com/office/drawing/2014/main" val="3961285992"/>
                    </a:ext>
                  </a:extLst>
                </a:gridCol>
                <a:gridCol w="3115210">
                  <a:extLst>
                    <a:ext uri="{9D8B030D-6E8A-4147-A177-3AD203B41FA5}">
                      <a16:colId xmlns:a16="http://schemas.microsoft.com/office/drawing/2014/main" val="3423316840"/>
                    </a:ext>
                  </a:extLst>
                </a:gridCol>
                <a:gridCol w="3115210">
                  <a:extLst>
                    <a:ext uri="{9D8B030D-6E8A-4147-A177-3AD203B41FA5}">
                      <a16:colId xmlns:a16="http://schemas.microsoft.com/office/drawing/2014/main" val="2905367465"/>
                    </a:ext>
                  </a:extLst>
                </a:gridCol>
              </a:tblGrid>
              <a:tr h="560021">
                <a:tc>
                  <a:txBody>
                    <a:bodyPr/>
                    <a:lstStyle/>
                    <a:p>
                      <a:r>
                        <a:rPr lang="en-US" sz="1400" dirty="0">
                          <a:solidFill>
                            <a:srgbClr val="595959"/>
                          </a:solidFill>
                        </a:rPr>
                        <a:t>Task</a:t>
                      </a:r>
                    </a:p>
                  </a:txBody>
                  <a:tcPr marL="91575" marR="91575" anchor="ctr">
                    <a:lnL w="6350" cap="flat" cmpd="sng" algn="ctr">
                      <a:noFill/>
                      <a:prstDash val="solid"/>
                      <a:miter lim="800000"/>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dirty="0">
                          <a:solidFill>
                            <a:srgbClr val="595959"/>
                          </a:solidFill>
                        </a:rPr>
                        <a:t>Old Way</a:t>
                      </a:r>
                    </a:p>
                  </a:txBody>
                  <a:tcPr marL="91575" marR="91575" anchor="ctr">
                    <a:lnL>
                      <a:noFill/>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dirty="0">
                          <a:solidFill>
                            <a:srgbClr val="595959"/>
                          </a:solidFill>
                        </a:rPr>
                        <a:t>Now with Crestron </a:t>
                      </a:r>
                      <a:r>
                        <a:rPr lang="en-US" sz="1400" dirty="0" err="1">
                          <a:solidFill>
                            <a:srgbClr val="595959"/>
                          </a:solidFill>
                        </a:rPr>
                        <a:t>XiO</a:t>
                      </a:r>
                      <a:r>
                        <a:rPr lang="en-US" sz="1400" dirty="0">
                          <a:solidFill>
                            <a:srgbClr val="595959"/>
                          </a:solidFill>
                        </a:rPr>
                        <a:t> Cloud</a:t>
                      </a:r>
                    </a:p>
                  </a:txBody>
                  <a:tcPr marL="91575" marR="91575" anchor="ctr">
                    <a:lnL>
                      <a:noFill/>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dirty="0">
                          <a:solidFill>
                            <a:srgbClr val="595959"/>
                          </a:solidFill>
                        </a:rPr>
                        <a:t>Benefits</a:t>
                      </a:r>
                    </a:p>
                  </a:txBody>
                  <a:tcPr marL="91575" marR="91575" anchor="ctr">
                    <a:lnL>
                      <a:noFill/>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46697028"/>
                  </a:ext>
                </a:extLst>
              </a:tr>
              <a:tr h="457200">
                <a:tc>
                  <a:txBody>
                    <a:bodyPr/>
                    <a:lstStyle/>
                    <a:p>
                      <a:r>
                        <a:rPr lang="en-US" sz="1200" dirty="0">
                          <a:solidFill>
                            <a:schemeClr val="accent6">
                              <a:lumMod val="75000"/>
                            </a:schemeClr>
                          </a:solidFill>
                        </a:rPr>
                        <a:t>Configure </a:t>
                      </a:r>
                      <a:br>
                        <a:rPr lang="en-US" sz="1200" dirty="0">
                          <a:solidFill>
                            <a:schemeClr val="accent6">
                              <a:lumMod val="75000"/>
                            </a:schemeClr>
                          </a:solidFill>
                        </a:rPr>
                      </a:br>
                      <a:r>
                        <a:rPr lang="en-US" sz="1200" dirty="0">
                          <a:solidFill>
                            <a:schemeClr val="accent6">
                              <a:lumMod val="75000"/>
                            </a:schemeClr>
                          </a:solidFill>
                        </a:rPr>
                        <a:t>&amp; Deploy</a:t>
                      </a:r>
                    </a:p>
                  </a:txBody>
                  <a:tcPr marL="91575" marR="91575" anchor="ctr">
                    <a:lnL w="6350" cap="flat" cmpd="sng" algn="ctr">
                      <a:noFill/>
                      <a:prstDash val="solid"/>
                      <a:miter lim="800000"/>
                    </a:lnL>
                    <a:lnR>
                      <a:noFill/>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lumMod val="75000"/>
                            </a:schemeClr>
                          </a:solidFill>
                        </a:rPr>
                        <a:t>Each device manually and individually</a:t>
                      </a:r>
                    </a:p>
                  </a:txBody>
                  <a:tcPr marL="91575" marR="91575" anchor="ctr">
                    <a:lnL>
                      <a:noFill/>
                    </a:lnL>
                    <a:lnR>
                      <a:noFill/>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lumMod val="75000"/>
                            </a:schemeClr>
                          </a:solidFill>
                        </a:rPr>
                        <a:t>Store device configurations in advance </a:t>
                      </a:r>
                      <a:br>
                        <a:rPr lang="en-US" sz="1200" dirty="0">
                          <a:solidFill>
                            <a:schemeClr val="accent6">
                              <a:lumMod val="75000"/>
                            </a:schemeClr>
                          </a:solidFill>
                        </a:rPr>
                      </a:br>
                      <a:r>
                        <a:rPr lang="en-US" sz="1200" dirty="0">
                          <a:solidFill>
                            <a:schemeClr val="accent6">
                              <a:lumMod val="75000"/>
                            </a:schemeClr>
                          </a:solidFill>
                        </a:rPr>
                        <a:t>and push to individual groups, or all rooms </a:t>
                      </a:r>
                      <a:br>
                        <a:rPr lang="en-US" sz="1200" dirty="0">
                          <a:solidFill>
                            <a:schemeClr val="accent6">
                              <a:lumMod val="75000"/>
                            </a:schemeClr>
                          </a:solidFill>
                        </a:rPr>
                      </a:br>
                      <a:r>
                        <a:rPr lang="en-US" sz="1200" dirty="0">
                          <a:solidFill>
                            <a:schemeClr val="accent6">
                              <a:lumMod val="75000"/>
                            </a:schemeClr>
                          </a:solidFill>
                        </a:rPr>
                        <a:t>at the same time</a:t>
                      </a:r>
                    </a:p>
                  </a:txBody>
                  <a:tcPr marL="91575" marR="91575" anchor="ctr">
                    <a:lnL>
                      <a:noFill/>
                    </a:lnL>
                    <a:lnR w="6350" cap="flat" cmpd="sng" algn="ctr">
                      <a:noFill/>
                      <a:prstDash val="solid"/>
                      <a:miter lim="800000"/>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lumMod val="75000"/>
                            </a:schemeClr>
                          </a:solidFill>
                        </a:rPr>
                        <a:t>Save time. Increase room uptime. </a:t>
                      </a:r>
                      <a:br>
                        <a:rPr lang="en-US" sz="1200" dirty="0">
                          <a:solidFill>
                            <a:schemeClr val="accent6">
                              <a:lumMod val="75000"/>
                            </a:schemeClr>
                          </a:solidFill>
                        </a:rPr>
                      </a:br>
                      <a:r>
                        <a:rPr lang="en-US" sz="1200" dirty="0">
                          <a:solidFill>
                            <a:schemeClr val="accent6">
                              <a:lumMod val="75000"/>
                            </a:schemeClr>
                          </a:solidFill>
                        </a:rPr>
                        <a:t>Reduce risk.</a:t>
                      </a:r>
                    </a:p>
                  </a:txBody>
                  <a:tcPr marL="91575" marR="91575" anchor="ctr">
                    <a:lnL>
                      <a:noFill/>
                    </a:lnL>
                    <a:lnR w="6350" cap="flat" cmpd="sng" algn="ctr">
                      <a:noFill/>
                      <a:prstDash val="solid"/>
                      <a:miter lim="800000"/>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0853450"/>
                  </a:ext>
                </a:extLst>
              </a:tr>
              <a:tr h="457200">
                <a:tc>
                  <a:txBody>
                    <a:bodyPr/>
                    <a:lstStyle/>
                    <a:p>
                      <a:r>
                        <a:rPr lang="en-US" sz="1200" dirty="0">
                          <a:solidFill>
                            <a:schemeClr val="accent6">
                              <a:lumMod val="75000"/>
                            </a:schemeClr>
                          </a:solidFill>
                        </a:rPr>
                        <a:t> Support</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US" sz="1200" dirty="0">
                          <a:solidFill>
                            <a:schemeClr val="accent6">
                              <a:lumMod val="75000"/>
                            </a:schemeClr>
                          </a:solidFill>
                        </a:rPr>
                        <a:t>Wait for support call and then physically send technician to the site</a:t>
                      </a: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US" sz="1200" dirty="0">
                          <a:solidFill>
                            <a:schemeClr val="accent6">
                              <a:lumMod val="75000"/>
                            </a:schemeClr>
                          </a:solidFill>
                        </a:rPr>
                        <a:t>Get automated alerts and troubleshoot remotely</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US" sz="1200" dirty="0">
                          <a:solidFill>
                            <a:schemeClr val="accent6">
                              <a:lumMod val="75000"/>
                            </a:schemeClr>
                          </a:solidFill>
                        </a:rPr>
                        <a:t>Issues are resolved faster and without disrupting meetings. Increased room uptime, productivity, and satisfaction</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660121320"/>
                  </a:ext>
                </a:extLst>
              </a:tr>
              <a:tr h="457200">
                <a:tc>
                  <a:txBody>
                    <a:bodyPr/>
                    <a:lstStyle/>
                    <a:p>
                      <a:r>
                        <a:rPr lang="en-US" sz="1200" dirty="0">
                          <a:solidFill>
                            <a:schemeClr val="accent6">
                              <a:lumMod val="75000"/>
                            </a:schemeClr>
                          </a:solidFill>
                        </a:rPr>
                        <a:t>Manage</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lumMod val="75000"/>
                            </a:schemeClr>
                          </a:solidFill>
                        </a:rPr>
                        <a:t>Rely on multiple manual spreadsheets </a:t>
                      </a:r>
                      <a:br>
                        <a:rPr lang="en-US" sz="1200" dirty="0">
                          <a:solidFill>
                            <a:schemeClr val="accent6">
                              <a:lumMod val="75000"/>
                            </a:schemeClr>
                          </a:solidFill>
                        </a:rPr>
                      </a:br>
                      <a:r>
                        <a:rPr lang="en-US" sz="1200" dirty="0">
                          <a:solidFill>
                            <a:schemeClr val="accent6">
                              <a:lumMod val="75000"/>
                            </a:schemeClr>
                          </a:solidFill>
                        </a:rPr>
                        <a:t>to track device lifecycles</a:t>
                      </a: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lumMod val="75000"/>
                            </a:schemeClr>
                          </a:solidFill>
                        </a:rPr>
                        <a:t>Single dashboard visibility to device lifecycles</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accent6">
                              <a:lumMod val="75000"/>
                            </a:schemeClr>
                          </a:solidFill>
                        </a:rPr>
                        <a:t>Increased efficiency. Ability to schedule updates, prepare budgets, and anticipate needs</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002008"/>
                  </a:ext>
                </a:extLst>
              </a:tr>
              <a:tr h="457200">
                <a:tc>
                  <a:txBody>
                    <a:bodyPr/>
                    <a:lstStyle/>
                    <a:p>
                      <a:r>
                        <a:rPr lang="en-US" sz="1200" dirty="0">
                          <a:solidFill>
                            <a:schemeClr val="accent6">
                              <a:lumMod val="75000"/>
                            </a:schemeClr>
                          </a:solidFill>
                        </a:rPr>
                        <a:t>Update</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588"/>
                      </a:srgbClr>
                    </a:solidFill>
                  </a:tcPr>
                </a:tc>
                <a:tc>
                  <a:txBody>
                    <a:bodyPr/>
                    <a:lstStyle/>
                    <a:p>
                      <a:r>
                        <a:rPr lang="en-US" sz="1200" dirty="0">
                          <a:solidFill>
                            <a:schemeClr val="accent6">
                              <a:lumMod val="75000"/>
                            </a:schemeClr>
                          </a:solidFill>
                        </a:rPr>
                        <a:t>Each device manually and individually</a:t>
                      </a: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588"/>
                      </a:srgbClr>
                    </a:solidFill>
                  </a:tcPr>
                </a:tc>
                <a:tc>
                  <a:txBody>
                    <a:bodyPr/>
                    <a:lstStyle/>
                    <a:p>
                      <a:r>
                        <a:rPr lang="en-US" sz="1200" dirty="0">
                          <a:solidFill>
                            <a:schemeClr val="accent6">
                              <a:lumMod val="75000"/>
                            </a:schemeClr>
                          </a:solidFill>
                        </a:rPr>
                        <a:t>Schedule and push updates remotely to individual, groups, or all devices at the same time</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588"/>
                      </a:srgbClr>
                    </a:solidFill>
                  </a:tcPr>
                </a:tc>
                <a:tc>
                  <a:txBody>
                    <a:bodyPr/>
                    <a:lstStyle/>
                    <a:p>
                      <a:r>
                        <a:rPr lang="en-US" sz="1200" dirty="0">
                          <a:solidFill>
                            <a:schemeClr val="accent6">
                              <a:lumMod val="75000"/>
                            </a:schemeClr>
                          </a:solidFill>
                        </a:rPr>
                        <a:t>Save time. Increase room uptime. </a:t>
                      </a:r>
                      <a:br>
                        <a:rPr lang="en-US" sz="1200" dirty="0">
                          <a:solidFill>
                            <a:schemeClr val="accent6">
                              <a:lumMod val="75000"/>
                            </a:schemeClr>
                          </a:solidFill>
                        </a:rPr>
                      </a:br>
                      <a:r>
                        <a:rPr lang="en-US" sz="1200" dirty="0">
                          <a:solidFill>
                            <a:schemeClr val="accent6">
                              <a:lumMod val="75000"/>
                            </a:schemeClr>
                          </a:solidFill>
                        </a:rPr>
                        <a:t>Less risk.</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588"/>
                      </a:srgbClr>
                    </a:solidFill>
                  </a:tcPr>
                </a:tc>
                <a:extLst>
                  <a:ext uri="{0D108BD9-81ED-4DB2-BD59-A6C34878D82A}">
                    <a16:rowId xmlns:a16="http://schemas.microsoft.com/office/drawing/2014/main" val="1245009439"/>
                  </a:ext>
                </a:extLst>
              </a:tr>
              <a:tr h="668408">
                <a:tc>
                  <a:txBody>
                    <a:bodyPr/>
                    <a:lstStyle/>
                    <a:p>
                      <a:r>
                        <a:rPr lang="en-US" sz="1200" dirty="0">
                          <a:solidFill>
                            <a:schemeClr val="accent6">
                              <a:lumMod val="75000"/>
                            </a:schemeClr>
                          </a:solidFill>
                        </a:rPr>
                        <a:t>Analytics</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sz="1200" dirty="0">
                          <a:solidFill>
                            <a:schemeClr val="accent6">
                              <a:lumMod val="75000"/>
                            </a:schemeClr>
                          </a:solidFill>
                        </a:rPr>
                        <a:t>Manually generated reports from inferred data points (display is “on”)</a:t>
                      </a: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sz="1200" dirty="0">
                          <a:solidFill>
                            <a:schemeClr val="accent6">
                              <a:lumMod val="75000"/>
                            </a:schemeClr>
                          </a:solidFill>
                        </a:rPr>
                        <a:t>Automatically generate reports based on </a:t>
                      </a:r>
                      <a:br>
                        <a:rPr lang="en-US" sz="1200" dirty="0">
                          <a:solidFill>
                            <a:schemeClr val="accent6">
                              <a:lumMod val="75000"/>
                            </a:schemeClr>
                          </a:solidFill>
                        </a:rPr>
                      </a:br>
                      <a:r>
                        <a:rPr lang="en-US" sz="1200" dirty="0">
                          <a:solidFill>
                            <a:schemeClr val="accent6">
                              <a:lumMod val="75000"/>
                            </a:schemeClr>
                          </a:solidFill>
                        </a:rPr>
                        <a:t>detailed device usage data</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sz="1200" dirty="0">
                          <a:solidFill>
                            <a:schemeClr val="accent6">
                              <a:lumMod val="75000"/>
                            </a:schemeClr>
                          </a:solidFill>
                        </a:rPr>
                        <a:t>Enhanced insights to drive data-driven planning and budgeting</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264057103"/>
                  </a:ext>
                </a:extLst>
              </a:tr>
            </a:tbl>
          </a:graphicData>
        </a:graphic>
      </p:graphicFrame>
    </p:spTree>
    <p:extLst>
      <p:ext uri="{BB962C8B-B14F-4D97-AF65-F5344CB8AC3E}">
        <p14:creationId xmlns:p14="http://schemas.microsoft.com/office/powerpoint/2010/main" val="4245164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F3E848-8156-7A4E-A86E-6026122F18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8746" y="1352273"/>
            <a:ext cx="6137621" cy="4757272"/>
          </a:xfrm>
          <a:prstGeom prst="rect">
            <a:avLst/>
          </a:prstGeom>
        </p:spPr>
      </p:pic>
      <p:sp>
        <p:nvSpPr>
          <p:cNvPr id="2" name="Title 1">
            <a:extLst>
              <a:ext uri="{FF2B5EF4-FFF2-40B4-BE49-F238E27FC236}">
                <a16:creationId xmlns:a16="http://schemas.microsoft.com/office/drawing/2014/main" id="{3FEDFD67-EB6A-214D-AD9A-3C65C119FEDE}"/>
              </a:ext>
            </a:extLst>
          </p:cNvPr>
          <p:cNvSpPr>
            <a:spLocks noGrp="1"/>
          </p:cNvSpPr>
          <p:nvPr>
            <p:ph type="title"/>
          </p:nvPr>
        </p:nvSpPr>
        <p:spPr/>
        <p:txBody>
          <a:bodyPr/>
          <a:lstStyle/>
          <a:p>
            <a:r>
              <a:rPr lang="en-US" dirty="0"/>
              <a:t>The Crestron Ecosystem</a:t>
            </a:r>
          </a:p>
        </p:txBody>
      </p:sp>
      <p:sp>
        <p:nvSpPr>
          <p:cNvPr id="3" name="Content Placeholder 2">
            <a:extLst>
              <a:ext uri="{FF2B5EF4-FFF2-40B4-BE49-F238E27FC236}">
                <a16:creationId xmlns:a16="http://schemas.microsoft.com/office/drawing/2014/main" id="{2847B4E9-0C11-B54E-B9D9-9075729425F0}"/>
              </a:ext>
            </a:extLst>
          </p:cNvPr>
          <p:cNvSpPr>
            <a:spLocks noGrp="1"/>
          </p:cNvSpPr>
          <p:nvPr>
            <p:ph sz="half" idx="2"/>
          </p:nvPr>
        </p:nvSpPr>
        <p:spPr>
          <a:xfrm>
            <a:off x="800100" y="1825625"/>
            <a:ext cx="4852555" cy="4117975"/>
          </a:xfrm>
        </p:spPr>
        <p:txBody>
          <a:bodyPr/>
          <a:lstStyle/>
          <a:p>
            <a:pPr>
              <a:lnSpc>
                <a:spcPct val="100000"/>
              </a:lnSpc>
            </a:pPr>
            <a:r>
              <a:rPr lang="en-US" dirty="0"/>
              <a:t>Crestron </a:t>
            </a:r>
            <a:r>
              <a:rPr lang="en-US" dirty="0" err="1"/>
              <a:t>XiO</a:t>
            </a:r>
            <a:r>
              <a:rPr lang="en-US" dirty="0"/>
              <a:t> Cloud is the one unifying operation management platform that is  </a:t>
            </a:r>
            <a:r>
              <a:rPr lang="en-US" u="sng" dirty="0"/>
              <a:t>built-in</a:t>
            </a:r>
            <a:r>
              <a:rPr lang="en-US" dirty="0"/>
              <a:t> to all Crestron products and </a:t>
            </a:r>
            <a:br>
              <a:rPr lang="en-US" dirty="0"/>
            </a:br>
            <a:r>
              <a:rPr lang="en-US" dirty="0"/>
              <a:t>many third-party devices</a:t>
            </a:r>
          </a:p>
          <a:p>
            <a:pPr lvl="1">
              <a:lnSpc>
                <a:spcPct val="100000"/>
              </a:lnSpc>
            </a:pPr>
            <a:r>
              <a:rPr lang="en-US" dirty="0"/>
              <a:t>Crestron hardware connects directly to the cloud without any additional hardware or software</a:t>
            </a:r>
          </a:p>
          <a:p>
            <a:pPr lvl="2">
              <a:lnSpc>
                <a:spcPct val="100000"/>
              </a:lnSpc>
            </a:pPr>
            <a:r>
              <a:rPr lang="en-US" dirty="0"/>
              <a:t>Crestron Connected</a:t>
            </a:r>
            <a:r>
              <a:rPr lang="en-US" baseline="30000" dirty="0"/>
              <a:t>®</a:t>
            </a:r>
            <a:r>
              <a:rPr lang="en-US" dirty="0"/>
              <a:t> devices, such as Samsung</a:t>
            </a:r>
            <a:r>
              <a:rPr lang="en-US" baseline="30000" dirty="0"/>
              <a:t>®</a:t>
            </a:r>
            <a:r>
              <a:rPr lang="en-US" dirty="0"/>
              <a:t> displays, also connect directly </a:t>
            </a:r>
            <a:br>
              <a:rPr lang="en-US" dirty="0"/>
            </a:br>
            <a:r>
              <a:rPr lang="en-US" dirty="0"/>
              <a:t>to the cloud without any additional hardware </a:t>
            </a:r>
            <a:br>
              <a:rPr lang="en-US" dirty="0"/>
            </a:br>
            <a:r>
              <a:rPr lang="en-US" dirty="0"/>
              <a:t>or software</a:t>
            </a:r>
          </a:p>
          <a:p>
            <a:pPr lvl="2">
              <a:lnSpc>
                <a:spcPct val="100000"/>
              </a:lnSpc>
            </a:pPr>
            <a:r>
              <a:rPr lang="en-US" dirty="0"/>
              <a:t>Other Ethernet-connected devices, web services, and web apps integrate</a:t>
            </a:r>
          </a:p>
        </p:txBody>
      </p:sp>
      <p:sp>
        <p:nvSpPr>
          <p:cNvPr id="4" name="Slide Number Placeholder 3">
            <a:extLst>
              <a:ext uri="{FF2B5EF4-FFF2-40B4-BE49-F238E27FC236}">
                <a16:creationId xmlns:a16="http://schemas.microsoft.com/office/drawing/2014/main" id="{E2305AB7-13D1-7047-B762-14941FB5A256}"/>
              </a:ext>
            </a:extLst>
          </p:cNvPr>
          <p:cNvSpPr>
            <a:spLocks noGrp="1"/>
          </p:cNvSpPr>
          <p:nvPr>
            <p:ph type="sldNum" sz="quarter" idx="12"/>
          </p:nvPr>
        </p:nvSpPr>
        <p:spPr/>
        <p:txBody>
          <a:bodyPr/>
          <a:lstStyle/>
          <a:p>
            <a:fld id="{48F63A3B-78C7-47BE-AE5E-E10140E04643}" type="slidenum">
              <a:rPr lang="en-US" smtClean="0"/>
              <a:pPr/>
              <a:t>12</a:t>
            </a:fld>
            <a:endParaRPr lang="en-US" dirty="0"/>
          </a:p>
        </p:txBody>
      </p:sp>
    </p:spTree>
    <p:extLst>
      <p:ext uri="{BB962C8B-B14F-4D97-AF65-F5344CB8AC3E}">
        <p14:creationId xmlns:p14="http://schemas.microsoft.com/office/powerpoint/2010/main" val="3077757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56DCD8-8DC2-E14D-A81F-6169484ECBFF}"/>
              </a:ext>
            </a:extLst>
          </p:cNvPr>
          <p:cNvSpPr>
            <a:spLocks noGrp="1"/>
          </p:cNvSpPr>
          <p:nvPr>
            <p:ph type="title"/>
          </p:nvPr>
        </p:nvSpPr>
        <p:spPr/>
        <p:txBody>
          <a:bodyPr>
            <a:normAutofit fontScale="90000"/>
          </a:bodyPr>
          <a:lstStyle/>
          <a:p>
            <a:r>
              <a:rPr lang="en-US"/>
              <a:t>Technology Operations Management</a:t>
            </a:r>
            <a:endParaRPr lang="en-US" dirty="0"/>
          </a:p>
        </p:txBody>
      </p:sp>
      <p:sp>
        <p:nvSpPr>
          <p:cNvPr id="3" name="Content Placeholder 2">
            <a:extLst>
              <a:ext uri="{FF2B5EF4-FFF2-40B4-BE49-F238E27FC236}">
                <a16:creationId xmlns:a16="http://schemas.microsoft.com/office/drawing/2014/main" id="{C4F3A514-79B6-B849-B4B2-C40B7EE1F401}"/>
              </a:ext>
            </a:extLst>
          </p:cNvPr>
          <p:cNvSpPr>
            <a:spLocks noGrp="1"/>
          </p:cNvSpPr>
          <p:nvPr>
            <p:ph sz="half" idx="2"/>
          </p:nvPr>
        </p:nvSpPr>
        <p:spPr>
          <a:xfrm>
            <a:off x="800100" y="1825625"/>
            <a:ext cx="4672445" cy="4117975"/>
          </a:xfrm>
        </p:spPr>
        <p:txBody>
          <a:bodyPr/>
          <a:lstStyle/>
          <a:p>
            <a:pPr>
              <a:lnSpc>
                <a:spcPct val="100000"/>
              </a:lnSpc>
            </a:pPr>
            <a:r>
              <a:rPr lang="en-US" dirty="0"/>
              <a:t>Crestron </a:t>
            </a:r>
            <a:r>
              <a:rPr lang="en-US" dirty="0" err="1"/>
              <a:t>XiO</a:t>
            </a:r>
            <a:r>
              <a:rPr lang="en-US" dirty="0"/>
              <a:t> Cloud platform:</a:t>
            </a:r>
          </a:p>
          <a:p>
            <a:pPr lvl="2">
              <a:lnSpc>
                <a:spcPct val="100000"/>
              </a:lnSpc>
            </a:pPr>
            <a:r>
              <a:rPr lang="en-US" dirty="0"/>
              <a:t>Enables scalability, consistency, reliability, </a:t>
            </a:r>
            <a:br>
              <a:rPr lang="en-US" dirty="0"/>
            </a:br>
            <a:r>
              <a:rPr lang="en-US" dirty="0"/>
              <a:t>and flexibility to evolve as organizational needs change</a:t>
            </a:r>
          </a:p>
          <a:p>
            <a:pPr lvl="2">
              <a:lnSpc>
                <a:spcPct val="100000"/>
              </a:lnSpc>
            </a:pPr>
            <a:r>
              <a:rPr lang="en-US" dirty="0"/>
              <a:t>Provides a single service to deploy and manage all your rooms globally</a:t>
            </a:r>
          </a:p>
          <a:p>
            <a:pPr lvl="2">
              <a:lnSpc>
                <a:spcPct val="100000"/>
              </a:lnSpc>
            </a:pPr>
            <a:r>
              <a:rPr lang="en-US" dirty="0"/>
              <a:t>Significantly lowers your cost of ownership due to less hardware, software, programming, and labor</a:t>
            </a:r>
          </a:p>
          <a:p>
            <a:pPr lvl="2">
              <a:lnSpc>
                <a:spcPct val="100000"/>
              </a:lnSpc>
            </a:pPr>
            <a:r>
              <a:rPr lang="en-US" dirty="0"/>
              <a:t>Is built into every Crestron product</a:t>
            </a:r>
          </a:p>
          <a:p>
            <a:pPr lvl="3">
              <a:lnSpc>
                <a:spcPct val="100000"/>
              </a:lnSpc>
            </a:pPr>
            <a:r>
              <a:rPr lang="en-US" dirty="0"/>
              <a:t>Many popular third-party devices, and can integrate other Ethernet-connected devices, </a:t>
            </a:r>
            <a:br>
              <a:rPr lang="en-US" dirty="0"/>
            </a:br>
            <a:r>
              <a:rPr lang="en-US" dirty="0"/>
              <a:t>web services, and web apps</a:t>
            </a:r>
          </a:p>
          <a:p>
            <a:endParaRPr lang="en-US" dirty="0"/>
          </a:p>
        </p:txBody>
      </p:sp>
      <p:sp>
        <p:nvSpPr>
          <p:cNvPr id="4" name="Slide Number Placeholder 3">
            <a:extLst>
              <a:ext uri="{FF2B5EF4-FFF2-40B4-BE49-F238E27FC236}">
                <a16:creationId xmlns:a16="http://schemas.microsoft.com/office/drawing/2014/main" id="{B96DBB9C-931F-2A45-85DF-952E6D484431}"/>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2" name="TextBox 1">
            <a:extLst>
              <a:ext uri="{FF2B5EF4-FFF2-40B4-BE49-F238E27FC236}">
                <a16:creationId xmlns:a16="http://schemas.microsoft.com/office/drawing/2014/main" id="{E3049200-0629-474F-B443-8104B9F080AB}"/>
              </a:ext>
            </a:extLst>
          </p:cNvPr>
          <p:cNvSpPr txBox="1"/>
          <p:nvPr/>
        </p:nvSpPr>
        <p:spPr>
          <a:xfrm>
            <a:off x="12575689" y="7078532"/>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31826D8E-E6D3-8E4F-A1EF-F156DAACCE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2420" y="1503362"/>
            <a:ext cx="6527800" cy="4762500"/>
          </a:xfrm>
          <a:prstGeom prst="rect">
            <a:avLst/>
          </a:prstGeom>
        </p:spPr>
      </p:pic>
    </p:spTree>
    <p:extLst>
      <p:ext uri="{BB962C8B-B14F-4D97-AF65-F5344CB8AC3E}">
        <p14:creationId xmlns:p14="http://schemas.microsoft.com/office/powerpoint/2010/main" val="708969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28B7-6BF5-BB4A-9B38-9084D7521033}"/>
              </a:ext>
            </a:extLst>
          </p:cNvPr>
          <p:cNvSpPr>
            <a:spLocks noGrp="1"/>
          </p:cNvSpPr>
          <p:nvPr>
            <p:ph type="title"/>
          </p:nvPr>
        </p:nvSpPr>
        <p:spPr/>
        <p:txBody>
          <a:bodyPr/>
          <a:lstStyle/>
          <a:p>
            <a:r>
              <a:rPr lang="en-US" dirty="0"/>
              <a:t>Licensing</a:t>
            </a:r>
          </a:p>
        </p:txBody>
      </p:sp>
      <p:sp>
        <p:nvSpPr>
          <p:cNvPr id="4" name="Slide Number Placeholder 3">
            <a:extLst>
              <a:ext uri="{FF2B5EF4-FFF2-40B4-BE49-F238E27FC236}">
                <a16:creationId xmlns:a16="http://schemas.microsoft.com/office/drawing/2014/main" id="{7C1D4D67-9CA1-4F47-89A9-99E656756342}"/>
              </a:ext>
            </a:extLst>
          </p:cNvPr>
          <p:cNvSpPr>
            <a:spLocks noGrp="1"/>
          </p:cNvSpPr>
          <p:nvPr>
            <p:ph type="sldNum" sz="quarter" idx="12"/>
          </p:nvPr>
        </p:nvSpPr>
        <p:spPr/>
        <p:txBody>
          <a:bodyPr/>
          <a:lstStyle/>
          <a:p>
            <a:fld id="{48F63A3B-78C7-47BE-AE5E-E10140E04643}" type="slidenum">
              <a:rPr lang="en-US" smtClean="0"/>
              <a:pPr/>
              <a:t>14</a:t>
            </a:fld>
            <a:endParaRPr lang="en-US" dirty="0"/>
          </a:p>
        </p:txBody>
      </p:sp>
      <p:graphicFrame>
        <p:nvGraphicFramePr>
          <p:cNvPr id="5" name="Content Placeholder 17">
            <a:extLst>
              <a:ext uri="{FF2B5EF4-FFF2-40B4-BE49-F238E27FC236}">
                <a16:creationId xmlns:a16="http://schemas.microsoft.com/office/drawing/2014/main" id="{D5118C24-F3C6-3C4F-BD18-68325381E3F0}"/>
              </a:ext>
            </a:extLst>
          </p:cNvPr>
          <p:cNvGraphicFramePr>
            <a:graphicFrameLocks noGrp="1"/>
          </p:cNvGraphicFramePr>
          <p:nvPr>
            <p:ph sz="half" idx="2"/>
            <p:extLst>
              <p:ext uri="{D42A27DB-BD31-4B8C-83A1-F6EECF244321}">
                <p14:modId xmlns:p14="http://schemas.microsoft.com/office/powerpoint/2010/main" val="2645553424"/>
              </p:ext>
            </p:extLst>
          </p:nvPr>
        </p:nvGraphicFramePr>
        <p:xfrm>
          <a:off x="800100" y="2105582"/>
          <a:ext cx="10782299" cy="3513822"/>
        </p:xfrm>
        <a:graphic>
          <a:graphicData uri="http://schemas.openxmlformats.org/drawingml/2006/table">
            <a:tbl>
              <a:tblPr firstRow="1" bandRow="1">
                <a:tableStyleId>{17292A2E-F333-43FB-9621-5CBBE7FDCDCB}</a:tableStyleId>
              </a:tblPr>
              <a:tblGrid>
                <a:gridCol w="3217718">
                  <a:extLst>
                    <a:ext uri="{9D8B030D-6E8A-4147-A177-3AD203B41FA5}">
                      <a16:colId xmlns:a16="http://schemas.microsoft.com/office/drawing/2014/main" val="2206309228"/>
                    </a:ext>
                  </a:extLst>
                </a:gridCol>
                <a:gridCol w="4322618">
                  <a:extLst>
                    <a:ext uri="{9D8B030D-6E8A-4147-A177-3AD203B41FA5}">
                      <a16:colId xmlns:a16="http://schemas.microsoft.com/office/drawing/2014/main" val="3961285992"/>
                    </a:ext>
                  </a:extLst>
                </a:gridCol>
                <a:gridCol w="3241963">
                  <a:extLst>
                    <a:ext uri="{9D8B030D-6E8A-4147-A177-3AD203B41FA5}">
                      <a16:colId xmlns:a16="http://schemas.microsoft.com/office/drawing/2014/main" val="3423316840"/>
                    </a:ext>
                  </a:extLst>
                </a:gridCol>
              </a:tblGrid>
              <a:tr h="560021">
                <a:tc>
                  <a:txBody>
                    <a:bodyPr/>
                    <a:lstStyle/>
                    <a:p>
                      <a:r>
                        <a:rPr lang="en-US" sz="1400" dirty="0">
                          <a:solidFill>
                            <a:srgbClr val="595959"/>
                          </a:solidFill>
                        </a:rPr>
                        <a:t>Service</a:t>
                      </a:r>
                    </a:p>
                  </a:txBody>
                  <a:tcPr marL="91575" marR="91575" anchor="ctr">
                    <a:lnL w="6350" cap="flat" cmpd="sng" algn="ctr">
                      <a:noFill/>
                      <a:prstDash val="solid"/>
                      <a:miter lim="800000"/>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dirty="0">
                          <a:solidFill>
                            <a:srgbClr val="595959"/>
                          </a:solidFill>
                        </a:rPr>
                        <a:t>Key Feature</a:t>
                      </a:r>
                    </a:p>
                  </a:txBody>
                  <a:tcPr marL="91575" marR="91575" anchor="ctr">
                    <a:lnL>
                      <a:noFill/>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dirty="0">
                          <a:solidFill>
                            <a:srgbClr val="595959"/>
                          </a:solidFill>
                        </a:rPr>
                        <a:t>Room Price per Month (Advertised Price)</a:t>
                      </a:r>
                    </a:p>
                  </a:txBody>
                  <a:tcPr marL="91575" marR="91575" anchor="ctr">
                    <a:lnL>
                      <a:noFill/>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46697028"/>
                  </a:ext>
                </a:extLst>
              </a:tr>
              <a:tr h="457200">
                <a:tc>
                  <a:txBody>
                    <a:bodyPr/>
                    <a:lstStyle/>
                    <a:p>
                      <a:r>
                        <a:rPr lang="en-US" sz="1400" dirty="0">
                          <a:solidFill>
                            <a:schemeClr val="accent6">
                              <a:lumMod val="75000"/>
                            </a:schemeClr>
                          </a:solidFill>
                        </a:rPr>
                        <a:t>Endpoint Management</a:t>
                      </a:r>
                    </a:p>
                    <a:p>
                      <a:r>
                        <a:rPr lang="en-US" sz="1400" dirty="0">
                          <a:solidFill>
                            <a:schemeClr val="accent6">
                              <a:lumMod val="75000"/>
                            </a:schemeClr>
                          </a:solidFill>
                        </a:rPr>
                        <a:t>(Required)</a:t>
                      </a:r>
                    </a:p>
                  </a:txBody>
                  <a:tcPr marL="91575" marR="91575" anchor="ctr">
                    <a:lnL w="6350" cap="flat" cmpd="sng" algn="ctr">
                      <a:noFill/>
                      <a:prstDash val="solid"/>
                      <a:miter lim="800000"/>
                    </a:lnL>
                    <a:lnR>
                      <a:noFill/>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Wingdings" pitchFamily="2" charset="2"/>
                        <a:buChar char="ü"/>
                      </a:pPr>
                      <a:r>
                        <a:rPr lang="en-US" sz="1400" dirty="0">
                          <a:solidFill>
                            <a:schemeClr val="accent6">
                              <a:lumMod val="75000"/>
                            </a:schemeClr>
                          </a:solidFill>
                        </a:rPr>
                        <a:t>Provision offsite</a:t>
                      </a:r>
                    </a:p>
                    <a:p>
                      <a:pPr marL="285750" indent="-285750">
                        <a:buFont typeface="Wingdings" pitchFamily="2" charset="2"/>
                        <a:buChar char="ü"/>
                      </a:pPr>
                      <a:r>
                        <a:rPr lang="en-US" sz="1400" dirty="0">
                          <a:solidFill>
                            <a:schemeClr val="accent6">
                              <a:lumMod val="75000"/>
                            </a:schemeClr>
                          </a:solidFill>
                        </a:rPr>
                        <a:t>Manage remotely</a:t>
                      </a:r>
                    </a:p>
                  </a:txBody>
                  <a:tcPr marL="91575" marR="91575" anchor="ctr">
                    <a:lnL>
                      <a:noFill/>
                    </a:lnL>
                    <a:lnR>
                      <a:noFill/>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accent6">
                              <a:lumMod val="75000"/>
                            </a:schemeClr>
                          </a:solidFill>
                        </a:rPr>
                        <a:t>$3</a:t>
                      </a:r>
                    </a:p>
                  </a:txBody>
                  <a:tcPr marL="91575" marR="91575" anchor="ctr">
                    <a:lnL>
                      <a:noFill/>
                    </a:lnL>
                    <a:lnR w="6350" cap="flat" cmpd="sng" algn="ctr">
                      <a:noFill/>
                      <a:prstDash val="solid"/>
                      <a:miter lim="800000"/>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0853450"/>
                  </a:ext>
                </a:extLst>
              </a:tr>
              <a:tr h="457200">
                <a:tc>
                  <a:txBody>
                    <a:bodyPr/>
                    <a:lstStyle/>
                    <a:p>
                      <a:r>
                        <a:rPr lang="en-US" sz="1400" dirty="0">
                          <a:solidFill>
                            <a:schemeClr val="accent6">
                              <a:lumMod val="75000"/>
                            </a:schemeClr>
                          </a:solidFill>
                        </a:rPr>
                        <a:t>Support</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285750" indent="-285750">
                        <a:buFont typeface="Wingdings" pitchFamily="2" charset="2"/>
                        <a:buChar char="ü"/>
                      </a:pPr>
                      <a:r>
                        <a:rPr lang="en-US" sz="1400" dirty="0">
                          <a:solidFill>
                            <a:schemeClr val="accent6">
                              <a:lumMod val="75000"/>
                            </a:schemeClr>
                          </a:solidFill>
                        </a:rPr>
                        <a:t>Support remotely</a:t>
                      </a:r>
                    </a:p>
                    <a:p>
                      <a:pPr marL="285750" indent="-285750">
                        <a:buFont typeface="Wingdings" pitchFamily="2" charset="2"/>
                        <a:buChar char="ü"/>
                      </a:pPr>
                      <a:r>
                        <a:rPr lang="en-US" sz="1400" dirty="0">
                          <a:solidFill>
                            <a:schemeClr val="accent6">
                              <a:lumMod val="75000"/>
                            </a:schemeClr>
                          </a:solidFill>
                        </a:rPr>
                        <a:t>Receive alerts</a:t>
                      </a:r>
                    </a:p>
                    <a:p>
                      <a:pPr marL="285750" indent="-285750">
                        <a:buFont typeface="Wingdings" pitchFamily="2" charset="2"/>
                        <a:buChar char="ü"/>
                      </a:pPr>
                      <a:r>
                        <a:rPr lang="en-US" sz="1400" dirty="0">
                          <a:solidFill>
                            <a:schemeClr val="accent6">
                              <a:lumMod val="75000"/>
                            </a:schemeClr>
                          </a:solidFill>
                        </a:rPr>
                        <a:t>Incident dashboard</a:t>
                      </a: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US" sz="1400" dirty="0">
                          <a:solidFill>
                            <a:schemeClr val="accent6">
                              <a:lumMod val="75000"/>
                            </a:schemeClr>
                          </a:solidFill>
                        </a:rPr>
                        <a:t>$4</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660121320"/>
                  </a:ext>
                </a:extLst>
              </a:tr>
              <a:tr h="457200">
                <a:tc>
                  <a:txBody>
                    <a:bodyPr/>
                    <a:lstStyle/>
                    <a:p>
                      <a:r>
                        <a:rPr lang="en-US" sz="1400" dirty="0">
                          <a:solidFill>
                            <a:schemeClr val="accent6">
                              <a:lumMod val="75000"/>
                            </a:schemeClr>
                          </a:solidFill>
                        </a:rPr>
                        <a:t>Workplace Analytics</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Wingdings" pitchFamily="2" charset="2"/>
                        <a:buChar char="ü"/>
                      </a:pPr>
                      <a:r>
                        <a:rPr lang="en-US" sz="1400" dirty="0">
                          <a:solidFill>
                            <a:schemeClr val="accent6">
                              <a:lumMod val="75000"/>
                            </a:schemeClr>
                          </a:solidFill>
                        </a:rPr>
                        <a:t>Receive actionable usage data</a:t>
                      </a: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accent6">
                              <a:lumMod val="75000"/>
                            </a:schemeClr>
                          </a:solidFill>
                        </a:rPr>
                        <a:t>Beta version provided at launch</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002008"/>
                  </a:ext>
                </a:extLst>
              </a:tr>
              <a:tr h="457200">
                <a:tc>
                  <a:txBody>
                    <a:bodyPr/>
                    <a:lstStyle/>
                    <a:p>
                      <a:r>
                        <a:rPr lang="en-US" sz="1400" dirty="0">
                          <a:solidFill>
                            <a:schemeClr val="accent6">
                              <a:lumMod val="75000"/>
                            </a:schemeClr>
                          </a:solidFill>
                        </a:rPr>
                        <a:t>API Access</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3810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588"/>
                      </a:srgbClr>
                    </a:solidFill>
                  </a:tcPr>
                </a:tc>
                <a:tc>
                  <a:txBody>
                    <a:bodyPr/>
                    <a:lstStyle/>
                    <a:p>
                      <a:pPr marL="285750" indent="-285750">
                        <a:buFont typeface="Wingdings" pitchFamily="2" charset="2"/>
                        <a:buChar char="ü"/>
                      </a:pPr>
                      <a:r>
                        <a:rPr lang="en-US" sz="1400" dirty="0">
                          <a:solidFill>
                            <a:schemeClr val="accent6">
                              <a:lumMod val="75000"/>
                            </a:schemeClr>
                          </a:solidFill>
                        </a:rPr>
                        <a:t>Easily integrate with preferred Business Intelligence or Management tools</a:t>
                      </a: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3810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588"/>
                      </a:srgbClr>
                    </a:solidFill>
                  </a:tcPr>
                </a:tc>
                <a:tc>
                  <a:txBody>
                    <a:bodyPr/>
                    <a:lstStyle/>
                    <a:p>
                      <a:r>
                        <a:rPr lang="en-US" sz="1400" dirty="0">
                          <a:solidFill>
                            <a:schemeClr val="accent6">
                              <a:lumMod val="75000"/>
                            </a:schemeClr>
                          </a:solidFill>
                        </a:rPr>
                        <a:t>$1</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3810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588"/>
                      </a:srgbClr>
                    </a:solidFill>
                  </a:tcPr>
                </a:tc>
                <a:extLst>
                  <a:ext uri="{0D108BD9-81ED-4DB2-BD59-A6C34878D82A}">
                    <a16:rowId xmlns:a16="http://schemas.microsoft.com/office/drawing/2014/main" val="1245009439"/>
                  </a:ext>
                </a:extLst>
              </a:tr>
              <a:tr h="728761">
                <a:tc gridSpan="2">
                  <a:txBody>
                    <a:bodyPr/>
                    <a:lstStyle/>
                    <a:p>
                      <a:r>
                        <a:rPr lang="en-US" sz="1400" b="1" dirty="0">
                          <a:solidFill>
                            <a:schemeClr val="accent6">
                              <a:lumMod val="75000"/>
                            </a:schemeClr>
                          </a:solidFill>
                        </a:rPr>
                        <a:t>Total Monthly Cost per Room (if all services selected</a:t>
                      </a:r>
                    </a:p>
                  </a:txBody>
                  <a:tcPr marL="91575" marR="91575" anchor="ctr">
                    <a:lnL w="6350" cap="flat" cmpd="sng" algn="ctr">
                      <a:noFill/>
                      <a:prstDash val="solid"/>
                      <a:miter lim="800000"/>
                    </a:lnL>
                    <a:lnR>
                      <a:noFill/>
                    </a:lnR>
                    <a:lnT w="38100" cap="flat" cmpd="sng" algn="ctr">
                      <a:solidFill>
                        <a:schemeClr val="accent6">
                          <a:lumMod val="40000"/>
                          <a:lumOff val="6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400" dirty="0">
                        <a:solidFill>
                          <a:schemeClr val="accent6">
                            <a:lumMod val="75000"/>
                          </a:schemeClr>
                        </a:solidFill>
                      </a:endParaRP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588"/>
                      </a:srgbClr>
                    </a:solidFill>
                  </a:tcPr>
                </a:tc>
                <a:tc>
                  <a:txBody>
                    <a:bodyPr/>
                    <a:lstStyle/>
                    <a:p>
                      <a:r>
                        <a:rPr lang="en-US" sz="1400" b="1" dirty="0">
                          <a:solidFill>
                            <a:schemeClr val="accent6">
                              <a:lumMod val="75000"/>
                            </a:schemeClr>
                          </a:solidFill>
                        </a:rPr>
                        <a:t>$8</a:t>
                      </a:r>
                    </a:p>
                  </a:txBody>
                  <a:tcPr marL="91575" marR="91575" anchor="ctr">
                    <a:lnL>
                      <a:noFill/>
                    </a:lnL>
                    <a:lnR w="6350" cap="flat" cmpd="sng" algn="ctr">
                      <a:noFill/>
                      <a:prstDash val="solid"/>
                      <a:miter lim="800000"/>
                    </a:lnR>
                    <a:lnT w="38100" cap="flat" cmpd="sng" algn="ctr">
                      <a:solidFill>
                        <a:schemeClr val="accent6">
                          <a:lumMod val="40000"/>
                          <a:lumOff val="6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742013"/>
                  </a:ext>
                </a:extLst>
              </a:tr>
            </a:tbl>
          </a:graphicData>
        </a:graphic>
      </p:graphicFrame>
    </p:spTree>
    <p:extLst>
      <p:ext uri="{BB962C8B-B14F-4D97-AF65-F5344CB8AC3E}">
        <p14:creationId xmlns:p14="http://schemas.microsoft.com/office/powerpoint/2010/main" val="3847726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D7787-8A1B-AF4C-8083-2B16EB94F26C}"/>
              </a:ext>
            </a:extLst>
          </p:cNvPr>
          <p:cNvSpPr>
            <a:spLocks noGrp="1"/>
          </p:cNvSpPr>
          <p:nvPr>
            <p:ph type="ctrTitle"/>
          </p:nvPr>
        </p:nvSpPr>
        <p:spPr/>
        <p:txBody>
          <a:bodyPr/>
          <a:lstStyle/>
          <a:p>
            <a:r>
              <a:rPr lang="en-US"/>
              <a:t>Learn more</a:t>
            </a:r>
            <a:endParaRPr lang="en-US" dirty="0"/>
          </a:p>
        </p:txBody>
      </p:sp>
      <p:sp>
        <p:nvSpPr>
          <p:cNvPr id="5" name="Slide Number Placeholder 4">
            <a:extLst>
              <a:ext uri="{FF2B5EF4-FFF2-40B4-BE49-F238E27FC236}">
                <a16:creationId xmlns:a16="http://schemas.microsoft.com/office/drawing/2014/main" id="{E16F897B-EDB1-364A-A437-0A344B92AE80}"/>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6" name="Content Placeholder 5">
            <a:extLst>
              <a:ext uri="{FF2B5EF4-FFF2-40B4-BE49-F238E27FC236}">
                <a16:creationId xmlns:a16="http://schemas.microsoft.com/office/drawing/2014/main" id="{D1FA0004-F005-0340-99F6-78CF19C64730}"/>
              </a:ext>
            </a:extLst>
          </p:cNvPr>
          <p:cNvSpPr>
            <a:spLocks noGrp="1"/>
          </p:cNvSpPr>
          <p:nvPr>
            <p:ph sz="quarter" idx="17"/>
          </p:nvPr>
        </p:nvSpPr>
        <p:spPr/>
        <p:txBody>
          <a:bodyPr/>
          <a:lstStyle/>
          <a:p>
            <a:pPr lvl="1">
              <a:lnSpc>
                <a:spcPct val="100000"/>
              </a:lnSpc>
            </a:pPr>
            <a:r>
              <a:rPr lang="en-US" dirty="0"/>
              <a:t>For more information, visit </a:t>
            </a:r>
            <a:r>
              <a:rPr lang="en-US" dirty="0">
                <a:hlinkClick r:id="rId2"/>
              </a:rPr>
              <a:t>crestron.com/</a:t>
            </a:r>
            <a:r>
              <a:rPr lang="en-US" dirty="0" err="1">
                <a:hlinkClick r:id="rId2"/>
              </a:rPr>
              <a:t>xio</a:t>
            </a:r>
            <a:endParaRPr lang="en-US" dirty="0"/>
          </a:p>
          <a:p>
            <a:pPr lvl="1">
              <a:lnSpc>
                <a:spcPct val="100000"/>
              </a:lnSpc>
            </a:pPr>
            <a:endParaRPr lang="en-US" dirty="0"/>
          </a:p>
          <a:p>
            <a:pPr lvl="1">
              <a:lnSpc>
                <a:spcPct val="100000"/>
              </a:lnSpc>
            </a:pPr>
            <a:r>
              <a:rPr lang="en-US" dirty="0"/>
              <a:t>Get in touch with a Crestron representative</a:t>
            </a:r>
          </a:p>
        </p:txBody>
      </p:sp>
      <p:sp>
        <p:nvSpPr>
          <p:cNvPr id="7" name="TextBox 6">
            <a:extLst>
              <a:ext uri="{FF2B5EF4-FFF2-40B4-BE49-F238E27FC236}">
                <a16:creationId xmlns:a16="http://schemas.microsoft.com/office/drawing/2014/main" id="{330E595D-C238-EA4C-B84F-A53247480727}"/>
              </a:ext>
            </a:extLst>
          </p:cNvPr>
          <p:cNvSpPr txBox="1"/>
          <p:nvPr/>
        </p:nvSpPr>
        <p:spPr>
          <a:xfrm>
            <a:off x="6947109" y="4905487"/>
            <a:ext cx="4399877" cy="523220"/>
          </a:xfrm>
          <a:prstGeom prst="rect">
            <a:avLst/>
          </a:prstGeom>
          <a:noFill/>
        </p:spPr>
        <p:txBody>
          <a:bodyPr wrap="square" rtlCol="0">
            <a:spAutoFit/>
          </a:bodyPr>
          <a:lstStyle/>
          <a:p>
            <a:pPr algn="ctr"/>
            <a:r>
              <a:rPr lang="en-US" sz="2800" b="1" dirty="0">
                <a:solidFill>
                  <a:schemeClr val="accent3">
                    <a:lumMod val="60000"/>
                    <a:lumOff val="40000"/>
                  </a:schemeClr>
                </a:solidFill>
              </a:rPr>
              <a:t>FPO</a:t>
            </a:r>
          </a:p>
        </p:txBody>
      </p:sp>
      <p:sp>
        <p:nvSpPr>
          <p:cNvPr id="14" name="Text Placeholder 26">
            <a:extLst>
              <a:ext uri="{FF2B5EF4-FFF2-40B4-BE49-F238E27FC236}">
                <a16:creationId xmlns:a16="http://schemas.microsoft.com/office/drawing/2014/main" id="{79D604B4-A90D-5C45-A4EC-D738ACE2C1A0}"/>
              </a:ext>
            </a:extLst>
          </p:cNvPr>
          <p:cNvSpPr txBox="1">
            <a:spLocks/>
          </p:cNvSpPr>
          <p:nvPr/>
        </p:nvSpPr>
        <p:spPr>
          <a:xfrm>
            <a:off x="356754" y="342900"/>
            <a:ext cx="4950607" cy="352472"/>
          </a:xfrm>
          <a:prstGeom prst="rect">
            <a:avLst/>
          </a:prstGeom>
        </p:spPr>
        <p:txBody>
          <a:bodyPr vert="horz" lIns="91440" tIns="45720" rIns="91440" bIns="45720" numCol="1" rtlCol="0">
            <a:noAutofit/>
          </a:bodyPr>
          <a:lstStyle>
            <a:lvl1pPr marL="0" indent="0" algn="l" defTabSz="914400" rtl="0" eaLnBrk="1" latinLnBrk="0" hangingPunct="1">
              <a:lnSpc>
                <a:spcPct val="80000"/>
              </a:lnSpc>
              <a:spcBef>
                <a:spcPts val="1000"/>
              </a:spcBef>
              <a:buFontTx/>
              <a:buNone/>
              <a:defRPr sz="1800" b="1" kern="1200" baseline="0">
                <a:solidFill>
                  <a:srgbClr val="595959"/>
                </a:solidFill>
                <a:latin typeface="+mn-lt"/>
                <a:ea typeface="+mn-ea"/>
                <a:cs typeface="Arial" panose="020B0604020202020204" pitchFamily="34" charset="0"/>
              </a:defRPr>
            </a:lvl1pPr>
            <a:lvl2pPr marL="0" indent="0" algn="l" defTabSz="914400" rtl="0" eaLnBrk="1" latinLnBrk="0" hangingPunct="1">
              <a:lnSpc>
                <a:spcPct val="80000"/>
              </a:lnSpc>
              <a:spcBef>
                <a:spcPts val="500"/>
              </a:spcBef>
              <a:spcAft>
                <a:spcPts val="500"/>
              </a:spcAft>
              <a:buClr>
                <a:srgbClr val="DBD9D6"/>
              </a:buClr>
              <a:buFontTx/>
              <a:buNone/>
              <a:tabLst/>
              <a:defRPr sz="1600" kern="1200">
                <a:solidFill>
                  <a:srgbClr val="3E484F"/>
                </a:solidFill>
                <a:latin typeface="+mn-lt"/>
                <a:ea typeface="+mn-ea"/>
                <a:cs typeface="+mn-cs"/>
              </a:defRPr>
            </a:lvl2pPr>
            <a:lvl3pPr marL="298450" indent="-285750" algn="l" defTabSz="914400" rtl="0" eaLnBrk="1" latinLnBrk="0" hangingPunct="1">
              <a:lnSpc>
                <a:spcPct val="80000"/>
              </a:lnSpc>
              <a:spcBef>
                <a:spcPts val="500"/>
              </a:spcBef>
              <a:spcAft>
                <a:spcPts val="500"/>
              </a:spcAft>
              <a:buClr>
                <a:srgbClr val="595959"/>
              </a:buClr>
              <a:buSzPct val="110000"/>
              <a:buFont typeface="Arial" panose="020B0604020202020204" pitchFamily="34" charset="0"/>
              <a:buChar char="•"/>
              <a:tabLst/>
              <a:defRPr sz="1600" kern="1200">
                <a:solidFill>
                  <a:srgbClr val="595959"/>
                </a:solidFill>
                <a:latin typeface="+mn-lt"/>
                <a:ea typeface="+mn-ea"/>
                <a:cs typeface="+mn-cs"/>
              </a:defRPr>
            </a:lvl3pPr>
            <a:lvl4pPr marL="636587" marR="0" indent="-285750" algn="l" defTabSz="914400" rtl="0" eaLnBrk="1" fontAlgn="auto" latinLnBrk="0" hangingPunct="1">
              <a:lnSpc>
                <a:spcPct val="80000"/>
              </a:lnSpc>
              <a:spcBef>
                <a:spcPts val="500"/>
              </a:spcBef>
              <a:spcAft>
                <a:spcPts val="500"/>
              </a:spcAft>
              <a:buClr>
                <a:srgbClr val="595959"/>
              </a:buClr>
              <a:buSzPct val="120000"/>
              <a:buFont typeface="Arial" panose="020B0604020202020204" pitchFamily="34" charset="0"/>
              <a:buChar char="•"/>
              <a:tabLst/>
              <a:defRPr sz="1400" kern="1200">
                <a:solidFill>
                  <a:srgbClr val="595959"/>
                </a:solidFill>
                <a:latin typeface="+mn-lt"/>
                <a:ea typeface="+mn-ea"/>
                <a:cs typeface="+mn-cs"/>
              </a:defRPr>
            </a:lvl4pPr>
            <a:lvl5pPr marL="971550" marR="0" indent="-285750" algn="l" defTabSz="914400" rtl="0" eaLnBrk="1" fontAlgn="auto" latinLnBrk="0" hangingPunct="1">
              <a:lnSpc>
                <a:spcPct val="80000"/>
              </a:lnSpc>
              <a:spcBef>
                <a:spcPts val="500"/>
              </a:spcBef>
              <a:spcAft>
                <a:spcPts val="500"/>
              </a:spcAft>
              <a:buClr>
                <a:srgbClr val="595959"/>
              </a:buClr>
              <a:buSzPct val="110000"/>
              <a:buFont typeface="Arial" panose="020B0604020202020204" pitchFamily="34" charset="0"/>
              <a:buChar char="•"/>
              <a:tabLst/>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bg1">
                    <a:lumMod val="75000"/>
                  </a:schemeClr>
                </a:solidFill>
              </a:rPr>
              <a:t>Get Started with Crestron </a:t>
            </a:r>
            <a:r>
              <a:rPr lang="en-US" sz="1200" b="0" dirty="0" err="1">
                <a:solidFill>
                  <a:schemeClr val="bg1">
                    <a:lumMod val="75000"/>
                  </a:schemeClr>
                </a:solidFill>
              </a:rPr>
              <a:t>XiO</a:t>
            </a:r>
            <a:r>
              <a:rPr lang="en-US" sz="1200" b="0" dirty="0">
                <a:solidFill>
                  <a:schemeClr val="bg1">
                    <a:lumMod val="75000"/>
                  </a:schemeClr>
                </a:solidFill>
              </a:rPr>
              <a:t> Cloud</a:t>
            </a:r>
          </a:p>
        </p:txBody>
      </p:sp>
      <p:pic>
        <p:nvPicPr>
          <p:cNvPr id="24" name="Picture Placeholder 23">
            <a:extLst>
              <a:ext uri="{FF2B5EF4-FFF2-40B4-BE49-F238E27FC236}">
                <a16:creationId xmlns:a16="http://schemas.microsoft.com/office/drawing/2014/main" id="{DEBB9E87-58CA-2348-A19E-50EBFA8C898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6099048" y="0"/>
            <a:ext cx="6096000" cy="6858000"/>
          </a:xfrm>
        </p:spPr>
      </p:pic>
      <p:pic>
        <p:nvPicPr>
          <p:cNvPr id="31" name="Picture 30">
            <a:extLst>
              <a:ext uri="{FF2B5EF4-FFF2-40B4-BE49-F238E27FC236}">
                <a16:creationId xmlns:a16="http://schemas.microsoft.com/office/drawing/2014/main" id="{A52CF4E0-3849-6D4A-B375-8C1E3EBE11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1" y="4153477"/>
            <a:ext cx="3403600" cy="1155700"/>
          </a:xfrm>
          <a:prstGeom prst="rect">
            <a:avLst/>
          </a:prstGeom>
        </p:spPr>
      </p:pic>
    </p:spTree>
    <p:extLst>
      <p:ext uri="{BB962C8B-B14F-4D97-AF65-F5344CB8AC3E}">
        <p14:creationId xmlns:p14="http://schemas.microsoft.com/office/powerpoint/2010/main" val="1662400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6EDBF5-1090-9148-A31B-3E2D10197E77}"/>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355600" y="345440"/>
            <a:ext cx="11480800" cy="6167120"/>
          </a:xfrm>
          <a:prstGeom prst="rect">
            <a:avLst/>
          </a:prstGeom>
        </p:spPr>
      </p:pic>
      <p:sp>
        <p:nvSpPr>
          <p:cNvPr id="2" name="Title 1">
            <a:extLst>
              <a:ext uri="{FF2B5EF4-FFF2-40B4-BE49-F238E27FC236}">
                <a16:creationId xmlns:a16="http://schemas.microsoft.com/office/drawing/2014/main" id="{B43A8C10-C316-5D45-A621-2F8962F29ADF}"/>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id="{7280195E-2380-614C-A3BF-94CDA26063D8}"/>
              </a:ext>
            </a:extLst>
          </p:cNvPr>
          <p:cNvSpPr>
            <a:spLocks noGrp="1"/>
          </p:cNvSpPr>
          <p:nvPr>
            <p:ph type="subTitle" idx="1"/>
          </p:nvPr>
        </p:nvSpPr>
        <p:spPr>
          <a:xfrm>
            <a:off x="1523999" y="4408407"/>
            <a:ext cx="9144000" cy="540596"/>
          </a:xfrm>
        </p:spPr>
        <p:txBody>
          <a:bodyPr/>
          <a:lstStyle/>
          <a:p>
            <a:r>
              <a:rPr lang="en-US" dirty="0"/>
              <a:t>Learn more at </a:t>
            </a:r>
            <a:r>
              <a:rPr lang="en-US" dirty="0" err="1"/>
              <a:t>crestron.com</a:t>
            </a:r>
            <a:r>
              <a:rPr lang="en-US" dirty="0"/>
              <a:t>/</a:t>
            </a:r>
            <a:r>
              <a:rPr lang="en-US" dirty="0" err="1"/>
              <a:t>xio</a:t>
            </a:r>
            <a:endParaRPr lang="en-US" dirty="0"/>
          </a:p>
        </p:txBody>
      </p:sp>
      <p:sp>
        <p:nvSpPr>
          <p:cNvPr id="3" name="Slide Number Placeholder 2">
            <a:extLst>
              <a:ext uri="{FF2B5EF4-FFF2-40B4-BE49-F238E27FC236}">
                <a16:creationId xmlns:a16="http://schemas.microsoft.com/office/drawing/2014/main" id="{EB416D44-CDFB-7E40-B7A1-55364AED8F19}"/>
              </a:ext>
            </a:extLst>
          </p:cNvPr>
          <p:cNvSpPr>
            <a:spLocks noGrp="1"/>
          </p:cNvSpPr>
          <p:nvPr>
            <p:ph type="sldNum" sz="quarter" idx="4294967295"/>
          </p:nvPr>
        </p:nvSpPr>
        <p:spPr>
          <a:xfrm>
            <a:off x="0" y="6110288"/>
            <a:ext cx="2743200" cy="365125"/>
          </a:xfrm>
        </p:spPr>
        <p:txBody>
          <a:bodyPr/>
          <a:lstStyle/>
          <a:p>
            <a:fld id="{48F63A3B-78C7-47BE-AE5E-E10140E04643}" type="slidenum">
              <a:rPr lang="en-US" smtClean="0"/>
              <a:pPr/>
              <a:t>16</a:t>
            </a:fld>
            <a:endParaRPr lang="en-US" dirty="0"/>
          </a:p>
        </p:txBody>
      </p:sp>
    </p:spTree>
    <p:extLst>
      <p:ext uri="{BB962C8B-B14F-4D97-AF65-F5344CB8AC3E}">
        <p14:creationId xmlns:p14="http://schemas.microsoft.com/office/powerpoint/2010/main" val="273162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075AF9-9F0D-6A4C-86CE-A67DD90FE0E1}"/>
              </a:ext>
            </a:extLst>
          </p:cNvPr>
          <p:cNvSpPr>
            <a:spLocks noGrp="1"/>
          </p:cNvSpPr>
          <p:nvPr>
            <p:ph type="ctrTitle"/>
          </p:nvPr>
        </p:nvSpPr>
        <p:spPr/>
        <p:txBody>
          <a:bodyPr/>
          <a:lstStyle/>
          <a:p>
            <a:r>
              <a:rPr lang="en-US"/>
              <a:t>The AV/IT Challenge</a:t>
            </a:r>
            <a:endParaRPr lang="en-US" dirty="0"/>
          </a:p>
        </p:txBody>
      </p:sp>
      <p:sp>
        <p:nvSpPr>
          <p:cNvPr id="6" name="Content Placeholder 5">
            <a:extLst>
              <a:ext uri="{FF2B5EF4-FFF2-40B4-BE49-F238E27FC236}">
                <a16:creationId xmlns:a16="http://schemas.microsoft.com/office/drawing/2014/main" id="{984B4378-F733-B54C-A04C-EF63E53B56F4}"/>
              </a:ext>
            </a:extLst>
          </p:cNvPr>
          <p:cNvSpPr>
            <a:spLocks noGrp="1"/>
          </p:cNvSpPr>
          <p:nvPr>
            <p:ph sz="quarter" idx="17"/>
          </p:nvPr>
        </p:nvSpPr>
        <p:spPr/>
        <p:txBody>
          <a:bodyPr/>
          <a:lstStyle/>
          <a:p>
            <a:pPr>
              <a:lnSpc>
                <a:spcPct val="100000"/>
              </a:lnSpc>
            </a:pPr>
            <a:r>
              <a:rPr lang="en-US" dirty="0"/>
              <a:t>Overburdened AV/IT teams lack the resources to support and the insights </a:t>
            </a:r>
            <a:br>
              <a:rPr lang="en-US" dirty="0"/>
            </a:br>
            <a:r>
              <a:rPr lang="en-US" dirty="0"/>
              <a:t>to optimize room technology at scale</a:t>
            </a:r>
          </a:p>
          <a:p>
            <a:pPr>
              <a:lnSpc>
                <a:spcPct val="100000"/>
              </a:lnSpc>
            </a:pPr>
            <a:endParaRPr lang="en-US" dirty="0"/>
          </a:p>
          <a:p>
            <a:pPr lvl="2">
              <a:lnSpc>
                <a:spcPct val="100000"/>
              </a:lnSpc>
            </a:pPr>
            <a:r>
              <a:rPr lang="en-US" dirty="0"/>
              <a:t>You may have thousands of these rooms distributed </a:t>
            </a:r>
            <a:r>
              <a:rPr lang="en-US" b="1" dirty="0">
                <a:solidFill>
                  <a:schemeClr val="accent2"/>
                </a:solidFill>
              </a:rPr>
              <a:t>globally</a:t>
            </a:r>
            <a:r>
              <a:rPr lang="en-US" dirty="0"/>
              <a:t>, which makes support </a:t>
            </a:r>
            <a:br>
              <a:rPr lang="en-US" dirty="0"/>
            </a:br>
            <a:r>
              <a:rPr lang="en-US" dirty="0"/>
              <a:t>nearly impossible</a:t>
            </a:r>
          </a:p>
          <a:p>
            <a:pPr lvl="2">
              <a:lnSpc>
                <a:spcPct val="100000"/>
              </a:lnSpc>
            </a:pPr>
            <a:r>
              <a:rPr lang="en-US" dirty="0"/>
              <a:t>You often don’t have visibility or control </a:t>
            </a:r>
            <a:br>
              <a:rPr lang="en-US" dirty="0"/>
            </a:br>
            <a:r>
              <a:rPr lang="en-US" dirty="0"/>
              <a:t>of all the devices in all the rooms</a:t>
            </a:r>
          </a:p>
        </p:txBody>
      </p:sp>
      <p:pic>
        <p:nvPicPr>
          <p:cNvPr id="10" name="Picture 9">
            <a:extLst>
              <a:ext uri="{FF2B5EF4-FFF2-40B4-BE49-F238E27FC236}">
                <a16:creationId xmlns:a16="http://schemas.microsoft.com/office/drawing/2014/main" id="{68B50912-1F0B-C54C-A658-EB1CE6D5FE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0261" y="1383367"/>
            <a:ext cx="7691230" cy="4326317"/>
          </a:xfrm>
          <a:prstGeom prst="rect">
            <a:avLst/>
          </a:prstGeom>
        </p:spPr>
      </p:pic>
    </p:spTree>
    <p:extLst>
      <p:ext uri="{BB962C8B-B14F-4D97-AF65-F5344CB8AC3E}">
        <p14:creationId xmlns:p14="http://schemas.microsoft.com/office/powerpoint/2010/main" val="3522168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79BEB9-E02D-954B-9E23-7CCDD66CE763}"/>
              </a:ext>
            </a:extLst>
          </p:cNvPr>
          <p:cNvSpPr>
            <a:spLocks noGrp="1"/>
          </p:cNvSpPr>
          <p:nvPr>
            <p:ph sz="half" idx="15"/>
          </p:nvPr>
        </p:nvSpPr>
        <p:spPr>
          <a:xfrm>
            <a:off x="800100" y="1098474"/>
            <a:ext cx="4507261" cy="4845126"/>
          </a:xfrm>
        </p:spPr>
        <p:txBody>
          <a:bodyPr/>
          <a:lstStyle/>
          <a:p>
            <a:pPr lvl="2">
              <a:lnSpc>
                <a:spcPct val="100000"/>
              </a:lnSpc>
            </a:pPr>
            <a:r>
              <a:rPr lang="en-US" dirty="0"/>
              <a:t>Room systems are difficult to manage </a:t>
            </a:r>
            <a:br>
              <a:rPr lang="en-US" dirty="0"/>
            </a:br>
            <a:r>
              <a:rPr lang="en-US" dirty="0"/>
              <a:t>and support because:</a:t>
            </a:r>
          </a:p>
          <a:p>
            <a:pPr lvl="3">
              <a:lnSpc>
                <a:spcPct val="100000"/>
              </a:lnSpc>
            </a:pPr>
            <a:r>
              <a:rPr lang="en-US" dirty="0"/>
              <a:t>Not all devices are on the network;</a:t>
            </a:r>
          </a:p>
          <a:p>
            <a:pPr lvl="3">
              <a:lnSpc>
                <a:spcPct val="100000"/>
              </a:lnSpc>
            </a:pPr>
            <a:r>
              <a:rPr lang="en-US" dirty="0"/>
              <a:t>Those that are offer varying levels of functionality, and;</a:t>
            </a:r>
          </a:p>
          <a:p>
            <a:pPr lvl="3">
              <a:lnSpc>
                <a:spcPct val="100000"/>
              </a:lnSpc>
            </a:pPr>
            <a:r>
              <a:rPr lang="en-US" dirty="0"/>
              <a:t>All require different web or cloud-based tools</a:t>
            </a:r>
          </a:p>
          <a:p>
            <a:pPr lvl="2">
              <a:lnSpc>
                <a:spcPct val="100000"/>
              </a:lnSpc>
            </a:pPr>
            <a:r>
              <a:rPr lang="en-US" dirty="0"/>
              <a:t>Room systems are not always stable or reliable due to changing APIs and device firmware updates</a:t>
            </a:r>
          </a:p>
          <a:p>
            <a:pPr lvl="2">
              <a:lnSpc>
                <a:spcPct val="100000"/>
              </a:lnSpc>
            </a:pPr>
            <a:r>
              <a:rPr lang="en-US" dirty="0"/>
              <a:t>High cost of ownership due to additional hardware, software, cabling, programming, </a:t>
            </a:r>
            <a:br>
              <a:rPr lang="en-US" dirty="0"/>
            </a:br>
            <a:r>
              <a:rPr lang="en-US" dirty="0"/>
              <a:t>and labor requirements</a:t>
            </a:r>
          </a:p>
          <a:p>
            <a:pPr lvl="2"/>
            <a:endParaRPr lang="en-US" dirty="0"/>
          </a:p>
        </p:txBody>
      </p:sp>
      <p:sp>
        <p:nvSpPr>
          <p:cNvPr id="10" name="Text Placeholder 26">
            <a:extLst>
              <a:ext uri="{FF2B5EF4-FFF2-40B4-BE49-F238E27FC236}">
                <a16:creationId xmlns:a16="http://schemas.microsoft.com/office/drawing/2014/main" id="{1D64B6E3-58D3-F748-974E-CC6EFA14F8AD}"/>
              </a:ext>
            </a:extLst>
          </p:cNvPr>
          <p:cNvSpPr>
            <a:spLocks noGrp="1"/>
          </p:cNvSpPr>
          <p:nvPr>
            <p:ph type="body" sz="quarter" idx="14"/>
          </p:nvPr>
        </p:nvSpPr>
        <p:spPr>
          <a:xfrm>
            <a:off x="356754" y="342900"/>
            <a:ext cx="4950607" cy="352472"/>
          </a:xfrm>
        </p:spPr>
        <p:txBody>
          <a:bodyPr/>
          <a:lstStyle/>
          <a:p>
            <a:r>
              <a:rPr lang="en-US" sz="1200" b="0" dirty="0">
                <a:solidFill>
                  <a:schemeClr val="bg1">
                    <a:lumMod val="75000"/>
                  </a:schemeClr>
                </a:solidFill>
              </a:rPr>
              <a:t>AV/IT Challenge</a:t>
            </a:r>
          </a:p>
        </p:txBody>
      </p:sp>
      <p:sp>
        <p:nvSpPr>
          <p:cNvPr id="4" name="Slide Number Placeholder 3">
            <a:extLst>
              <a:ext uri="{FF2B5EF4-FFF2-40B4-BE49-F238E27FC236}">
                <a16:creationId xmlns:a16="http://schemas.microsoft.com/office/drawing/2014/main" id="{5A9B2AA6-6948-F94B-9116-B86C79D3BBC9}"/>
              </a:ext>
            </a:extLst>
          </p:cNvPr>
          <p:cNvSpPr>
            <a:spLocks noGrp="1"/>
          </p:cNvSpPr>
          <p:nvPr>
            <p:ph type="sldNum" sz="quarter" idx="12"/>
          </p:nvPr>
        </p:nvSpPr>
        <p:spPr/>
        <p:txBody>
          <a:bodyPr/>
          <a:lstStyle/>
          <a:p>
            <a:fld id="{48F63A3B-78C7-47BE-AE5E-E10140E04643}" type="slidenum">
              <a:rPr lang="en-US" smtClean="0"/>
              <a:pPr/>
              <a:t>3</a:t>
            </a:fld>
            <a:endParaRPr lang="en-US" dirty="0"/>
          </a:p>
        </p:txBody>
      </p:sp>
      <p:pic>
        <p:nvPicPr>
          <p:cNvPr id="3" name="Picture 2">
            <a:extLst>
              <a:ext uri="{FF2B5EF4-FFF2-40B4-BE49-F238E27FC236}">
                <a16:creationId xmlns:a16="http://schemas.microsoft.com/office/drawing/2014/main" id="{B74920E8-1C16-7F49-9A37-CF8B49CE87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5496" y="1098474"/>
            <a:ext cx="6013103" cy="4386992"/>
          </a:xfrm>
          <a:prstGeom prst="rect">
            <a:avLst/>
          </a:prstGeom>
        </p:spPr>
      </p:pic>
    </p:spTree>
    <p:extLst>
      <p:ext uri="{BB962C8B-B14F-4D97-AF65-F5344CB8AC3E}">
        <p14:creationId xmlns:p14="http://schemas.microsoft.com/office/powerpoint/2010/main" val="165596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B5C7BFE-6A4D-334F-AAF3-98EA129B63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9473" y="342898"/>
            <a:ext cx="8293099" cy="6172200"/>
          </a:xfrm>
          <a:prstGeom prst="rect">
            <a:avLst/>
          </a:prstGeom>
        </p:spPr>
      </p:pic>
      <p:sp>
        <p:nvSpPr>
          <p:cNvPr id="32" name="Picture Placeholder 31">
            <a:extLst>
              <a:ext uri="{FF2B5EF4-FFF2-40B4-BE49-F238E27FC236}">
                <a16:creationId xmlns:a16="http://schemas.microsoft.com/office/drawing/2014/main" id="{B241904B-050E-8048-A3D9-2C90B47E6D07}"/>
              </a:ext>
            </a:extLst>
          </p:cNvPr>
          <p:cNvSpPr>
            <a:spLocks noGrp="1"/>
          </p:cNvSpPr>
          <p:nvPr>
            <p:ph type="pic" sz="quarter" idx="18"/>
          </p:nvPr>
        </p:nvSpPr>
        <p:spPr>
          <a:xfrm>
            <a:off x="3546459" y="342900"/>
            <a:ext cx="7275616" cy="6172200"/>
          </a:xfrm>
        </p:spPr>
      </p:sp>
      <p:sp>
        <p:nvSpPr>
          <p:cNvPr id="4" name="Slide Number Placeholder 3">
            <a:extLst>
              <a:ext uri="{FF2B5EF4-FFF2-40B4-BE49-F238E27FC236}">
                <a16:creationId xmlns:a16="http://schemas.microsoft.com/office/drawing/2014/main" id="{076E8505-5A64-7042-9F18-BB801D9BE139}"/>
              </a:ext>
            </a:extLst>
          </p:cNvPr>
          <p:cNvSpPr>
            <a:spLocks noGrp="1"/>
          </p:cNvSpPr>
          <p:nvPr>
            <p:ph type="sldNum" sz="quarter" idx="12"/>
          </p:nvPr>
        </p:nvSpPr>
        <p:spPr/>
        <p:txBody>
          <a:bodyPr/>
          <a:lstStyle/>
          <a:p>
            <a:fld id="{48F63A3B-78C7-47BE-AE5E-E10140E04643}" type="slidenum">
              <a:rPr lang="en-US" smtClean="0"/>
              <a:pPr/>
              <a:t>4</a:t>
            </a:fld>
            <a:endParaRPr lang="en-US" dirty="0"/>
          </a:p>
        </p:txBody>
      </p:sp>
      <p:sp>
        <p:nvSpPr>
          <p:cNvPr id="2" name="Title 1">
            <a:extLst>
              <a:ext uri="{FF2B5EF4-FFF2-40B4-BE49-F238E27FC236}">
                <a16:creationId xmlns:a16="http://schemas.microsoft.com/office/drawing/2014/main" id="{1B9E8810-842F-6340-8E09-EC2892B99E4C}"/>
              </a:ext>
            </a:extLst>
          </p:cNvPr>
          <p:cNvSpPr>
            <a:spLocks noGrp="1"/>
          </p:cNvSpPr>
          <p:nvPr>
            <p:ph type="ctrTitle"/>
          </p:nvPr>
        </p:nvSpPr>
        <p:spPr/>
        <p:txBody>
          <a:bodyPr/>
          <a:lstStyle/>
          <a:p>
            <a:r>
              <a:rPr lang="en-US"/>
              <a:t>Crestron XiO Cloud</a:t>
            </a:r>
            <a:endParaRPr lang="en-US" dirty="0"/>
          </a:p>
        </p:txBody>
      </p:sp>
      <p:sp>
        <p:nvSpPr>
          <p:cNvPr id="5" name="Content Placeholder 4">
            <a:extLst>
              <a:ext uri="{FF2B5EF4-FFF2-40B4-BE49-F238E27FC236}">
                <a16:creationId xmlns:a16="http://schemas.microsoft.com/office/drawing/2014/main" id="{7A9A460E-FA18-054A-B975-21E7D2BD943E}"/>
              </a:ext>
            </a:extLst>
          </p:cNvPr>
          <p:cNvSpPr>
            <a:spLocks noGrp="1"/>
          </p:cNvSpPr>
          <p:nvPr>
            <p:ph sz="quarter" idx="17"/>
          </p:nvPr>
        </p:nvSpPr>
        <p:spPr/>
        <p:txBody>
          <a:bodyPr/>
          <a:lstStyle/>
          <a:p>
            <a:pPr>
              <a:lnSpc>
                <a:spcPct val="100000"/>
              </a:lnSpc>
            </a:pPr>
            <a:r>
              <a:rPr lang="en-US" dirty="0"/>
              <a:t>Technology Operations Management</a:t>
            </a:r>
          </a:p>
          <a:p>
            <a:pPr lvl="1">
              <a:lnSpc>
                <a:spcPct val="100000"/>
              </a:lnSpc>
            </a:pPr>
            <a:r>
              <a:rPr lang="en-US" dirty="0"/>
              <a:t>Optimize workplace technology operations and maximize room uptime efficiently at scale</a:t>
            </a:r>
          </a:p>
        </p:txBody>
      </p:sp>
      <p:sp>
        <p:nvSpPr>
          <p:cNvPr id="31" name="Text Placeholder 30">
            <a:extLst>
              <a:ext uri="{FF2B5EF4-FFF2-40B4-BE49-F238E27FC236}">
                <a16:creationId xmlns:a16="http://schemas.microsoft.com/office/drawing/2014/main" id="{D9695210-E75C-8D4F-91E3-A180E3BB4CD3}"/>
              </a:ext>
            </a:extLst>
          </p:cNvPr>
          <p:cNvSpPr>
            <a:spLocks noGrp="1"/>
          </p:cNvSpPr>
          <p:nvPr>
            <p:ph type="body" sz="quarter" idx="16"/>
          </p:nvPr>
        </p:nvSpPr>
        <p:spPr/>
        <p:txBody>
          <a:bodyPr>
            <a:normAutofit fontScale="70000" lnSpcReduction="20000"/>
          </a:bodyPr>
          <a:lstStyle/>
          <a:p>
            <a:endParaRPr lang="en-US"/>
          </a:p>
        </p:txBody>
      </p:sp>
      <p:pic>
        <p:nvPicPr>
          <p:cNvPr id="35" name="Picture 34">
            <a:extLst>
              <a:ext uri="{FF2B5EF4-FFF2-40B4-BE49-F238E27FC236}">
                <a16:creationId xmlns:a16="http://schemas.microsoft.com/office/drawing/2014/main" id="{FA561643-6D10-DC4F-A450-5D2C490C3D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1446" y="2011795"/>
            <a:ext cx="5474078" cy="5345276"/>
          </a:xfrm>
          <a:prstGeom prst="rect">
            <a:avLst/>
          </a:prstGeom>
        </p:spPr>
      </p:pic>
      <p:pic>
        <p:nvPicPr>
          <p:cNvPr id="13" name="Picture 12">
            <a:extLst>
              <a:ext uri="{FF2B5EF4-FFF2-40B4-BE49-F238E27FC236}">
                <a16:creationId xmlns:a16="http://schemas.microsoft.com/office/drawing/2014/main" id="{73794B79-2AC6-BF49-B628-1D1F5A6284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6417" y="5532526"/>
            <a:ext cx="3132064" cy="703308"/>
          </a:xfrm>
          <a:prstGeom prst="rect">
            <a:avLst/>
          </a:prstGeom>
        </p:spPr>
      </p:pic>
    </p:spTree>
    <p:extLst>
      <p:ext uri="{BB962C8B-B14F-4D97-AF65-F5344CB8AC3E}">
        <p14:creationId xmlns:p14="http://schemas.microsoft.com/office/powerpoint/2010/main" val="3545912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438C6C-7C83-3942-A2F9-710842EFF1B4}"/>
              </a:ext>
            </a:extLst>
          </p:cNvPr>
          <p:cNvSpPr>
            <a:spLocks noGrp="1"/>
          </p:cNvSpPr>
          <p:nvPr>
            <p:ph type="title"/>
          </p:nvPr>
        </p:nvSpPr>
        <p:spPr/>
        <p:txBody>
          <a:bodyPr/>
          <a:lstStyle/>
          <a:p>
            <a:r>
              <a:rPr lang="en-US" dirty="0"/>
              <a:t>At a Glance</a:t>
            </a:r>
          </a:p>
        </p:txBody>
      </p:sp>
      <p:graphicFrame>
        <p:nvGraphicFramePr>
          <p:cNvPr id="18" name="Content Placeholder 17">
            <a:extLst>
              <a:ext uri="{FF2B5EF4-FFF2-40B4-BE49-F238E27FC236}">
                <a16:creationId xmlns:a16="http://schemas.microsoft.com/office/drawing/2014/main" id="{3118B85B-2D5E-6549-ABB0-BCB3FC63A06F}"/>
              </a:ext>
            </a:extLst>
          </p:cNvPr>
          <p:cNvGraphicFramePr>
            <a:graphicFrameLocks noGrp="1"/>
          </p:cNvGraphicFramePr>
          <p:nvPr>
            <p:ph sz="half" idx="2"/>
            <p:extLst>
              <p:ext uri="{D42A27DB-BD31-4B8C-83A1-F6EECF244321}">
                <p14:modId xmlns:p14="http://schemas.microsoft.com/office/powerpoint/2010/main" val="3371141427"/>
              </p:ext>
            </p:extLst>
          </p:nvPr>
        </p:nvGraphicFramePr>
        <p:xfrm>
          <a:off x="800100" y="3336742"/>
          <a:ext cx="10782299" cy="2449781"/>
        </p:xfrm>
        <a:graphic>
          <a:graphicData uri="http://schemas.openxmlformats.org/drawingml/2006/table">
            <a:tbl>
              <a:tblPr firstRow="1" bandRow="1">
                <a:tableStyleId>{17292A2E-F333-43FB-9621-5CBBE7FDCDCB}</a:tableStyleId>
              </a:tblPr>
              <a:tblGrid>
                <a:gridCol w="3594100">
                  <a:extLst>
                    <a:ext uri="{9D8B030D-6E8A-4147-A177-3AD203B41FA5}">
                      <a16:colId xmlns:a16="http://schemas.microsoft.com/office/drawing/2014/main" val="2206309228"/>
                    </a:ext>
                  </a:extLst>
                </a:gridCol>
                <a:gridCol w="3065537">
                  <a:extLst>
                    <a:ext uri="{9D8B030D-6E8A-4147-A177-3AD203B41FA5}">
                      <a16:colId xmlns:a16="http://schemas.microsoft.com/office/drawing/2014/main" val="3961285992"/>
                    </a:ext>
                  </a:extLst>
                </a:gridCol>
                <a:gridCol w="4122662">
                  <a:extLst>
                    <a:ext uri="{9D8B030D-6E8A-4147-A177-3AD203B41FA5}">
                      <a16:colId xmlns:a16="http://schemas.microsoft.com/office/drawing/2014/main" val="3423316840"/>
                    </a:ext>
                  </a:extLst>
                </a:gridCol>
              </a:tblGrid>
              <a:tr h="560021">
                <a:tc>
                  <a:txBody>
                    <a:bodyPr/>
                    <a:lstStyle/>
                    <a:p>
                      <a:r>
                        <a:rPr lang="en-US" sz="1400" dirty="0">
                          <a:solidFill>
                            <a:srgbClr val="595959"/>
                          </a:solidFill>
                        </a:rPr>
                        <a:t> Accelerated Support Services</a:t>
                      </a:r>
                    </a:p>
                  </a:txBody>
                  <a:tcPr marL="91575" marR="91575" anchor="ctr">
                    <a:lnL w="6350" cap="flat" cmpd="sng" algn="ctr">
                      <a:noFill/>
                      <a:prstDash val="solid"/>
                      <a:miter lim="800000"/>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dirty="0">
                          <a:solidFill>
                            <a:srgbClr val="595959"/>
                          </a:solidFill>
                        </a:rPr>
                        <a:t>Increased User Satisfaction</a:t>
                      </a:r>
                    </a:p>
                  </a:txBody>
                  <a:tcPr marL="91575" marR="91575" anchor="ctr">
                    <a:lnL>
                      <a:noFill/>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dirty="0">
                          <a:solidFill>
                            <a:srgbClr val="595959"/>
                          </a:solidFill>
                        </a:rPr>
                        <a:t>Automated Technology Operations</a:t>
                      </a:r>
                    </a:p>
                  </a:txBody>
                  <a:tcPr marL="91575" marR="91575" anchor="ctr">
                    <a:lnL>
                      <a:noFill/>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46697028"/>
                  </a:ext>
                </a:extLst>
              </a:tr>
              <a:tr h="457200">
                <a:tc>
                  <a:txBody>
                    <a:bodyPr/>
                    <a:lstStyle/>
                    <a:p>
                      <a:r>
                        <a:rPr lang="en-US" sz="1400" dirty="0">
                          <a:solidFill>
                            <a:schemeClr val="accent6">
                              <a:lumMod val="75000"/>
                            </a:schemeClr>
                          </a:solidFill>
                        </a:rPr>
                        <a:t> Automated alerts for all rooms</a:t>
                      </a:r>
                    </a:p>
                  </a:txBody>
                  <a:tcPr marL="91575" marR="91575" anchor="ctr">
                    <a:lnL w="6350" cap="flat" cmpd="sng" algn="ctr">
                      <a:noFill/>
                      <a:prstDash val="solid"/>
                      <a:miter lim="800000"/>
                    </a:lnL>
                    <a:lnR>
                      <a:noFill/>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accent6">
                              <a:lumMod val="75000"/>
                            </a:schemeClr>
                          </a:solidFill>
                        </a:rPr>
                        <a:t>Rooms always work</a:t>
                      </a:r>
                    </a:p>
                  </a:txBody>
                  <a:tcPr marL="91575" marR="91575" anchor="ctr">
                    <a:lnL>
                      <a:noFill/>
                    </a:lnL>
                    <a:lnR>
                      <a:noFill/>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accent6">
                              <a:lumMod val="75000"/>
                            </a:schemeClr>
                          </a:solidFill>
                        </a:rPr>
                        <a:t>Remote device configuration and deployment </a:t>
                      </a:r>
                      <a:br>
                        <a:rPr lang="en-US" sz="1400" dirty="0">
                          <a:solidFill>
                            <a:schemeClr val="accent6">
                              <a:lumMod val="75000"/>
                            </a:schemeClr>
                          </a:solidFill>
                        </a:rPr>
                      </a:br>
                      <a:r>
                        <a:rPr lang="en-US" sz="1400" dirty="0">
                          <a:solidFill>
                            <a:schemeClr val="accent6">
                              <a:lumMod val="75000"/>
                            </a:schemeClr>
                          </a:solidFill>
                        </a:rPr>
                        <a:t>for all devices</a:t>
                      </a:r>
                    </a:p>
                  </a:txBody>
                  <a:tcPr marL="91575" marR="91575" anchor="ctr">
                    <a:lnL>
                      <a:noFill/>
                    </a:lnL>
                    <a:lnR w="6350" cap="flat" cmpd="sng" algn="ctr">
                      <a:noFill/>
                      <a:prstDash val="solid"/>
                      <a:miter lim="800000"/>
                    </a:lnR>
                    <a:lnT w="12700"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0853450"/>
                  </a:ext>
                </a:extLst>
              </a:tr>
              <a:tr h="457200">
                <a:tc>
                  <a:txBody>
                    <a:bodyPr/>
                    <a:lstStyle/>
                    <a:p>
                      <a:r>
                        <a:rPr lang="en-US" sz="1400" dirty="0">
                          <a:solidFill>
                            <a:schemeClr val="accent6">
                              <a:lumMod val="75000"/>
                            </a:schemeClr>
                          </a:solidFill>
                        </a:rPr>
                        <a:t> Remote troubleshooting of all devices</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US" sz="1400" dirty="0">
                          <a:solidFill>
                            <a:schemeClr val="accent6">
                              <a:lumMod val="75000"/>
                            </a:schemeClr>
                          </a:solidFill>
                        </a:rPr>
                        <a:t>Consistent user experience</a:t>
                      </a: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US" sz="1400" dirty="0">
                          <a:solidFill>
                            <a:schemeClr val="accent6">
                              <a:lumMod val="75000"/>
                            </a:schemeClr>
                          </a:solidFill>
                        </a:rPr>
                        <a:t>Real-time device and room health monitoring</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660121320"/>
                  </a:ext>
                </a:extLst>
              </a:tr>
              <a:tr h="457200">
                <a:tc>
                  <a:txBody>
                    <a:bodyPr/>
                    <a:lstStyle/>
                    <a:p>
                      <a:r>
                        <a:rPr lang="en-US" sz="1400" dirty="0">
                          <a:solidFill>
                            <a:schemeClr val="accent6">
                              <a:lumMod val="75000"/>
                            </a:schemeClr>
                          </a:solidFill>
                        </a:rPr>
                        <a:t> Remote control of all rooms</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accent6">
                              <a:lumMod val="75000"/>
                            </a:schemeClr>
                          </a:solidFill>
                        </a:rPr>
                        <a:t>Rapid support response</a:t>
                      </a: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accent6">
                              <a:lumMod val="75000"/>
                            </a:schemeClr>
                          </a:solidFill>
                        </a:rPr>
                        <a:t>Remote support for all devices and rooms</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002008"/>
                  </a:ext>
                </a:extLst>
              </a:tr>
              <a:tr h="457200">
                <a:tc>
                  <a:txBody>
                    <a:bodyPr/>
                    <a:lstStyle/>
                    <a:p>
                      <a:r>
                        <a:rPr lang="en-US" sz="1400" dirty="0">
                          <a:solidFill>
                            <a:schemeClr val="accent6">
                              <a:lumMod val="75000"/>
                            </a:schemeClr>
                          </a:solidFill>
                        </a:rPr>
                        <a:t> Single view of entire connected system</a:t>
                      </a:r>
                    </a:p>
                  </a:txBody>
                  <a:tcPr marL="91575" marR="91575" anchor="ctr">
                    <a:lnL w="6350" cap="flat" cmpd="sng" algn="ctr">
                      <a:noFill/>
                      <a:prstDash val="solid"/>
                      <a:miter lim="800000"/>
                    </a:lnL>
                    <a:lnR>
                      <a:noFill/>
                    </a:lnR>
                    <a:lnT w="9525" cap="flat" cmpd="sng" algn="ctr">
                      <a:solidFill>
                        <a:schemeClr val="accent6">
                          <a:lumMod val="40000"/>
                          <a:lumOff val="6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F2F2F2">
                        <a:alpha val="50588"/>
                      </a:srgbClr>
                    </a:solidFill>
                  </a:tcPr>
                </a:tc>
                <a:tc>
                  <a:txBody>
                    <a:bodyPr/>
                    <a:lstStyle/>
                    <a:p>
                      <a:endParaRPr lang="en-US" sz="1400" dirty="0">
                        <a:solidFill>
                          <a:schemeClr val="accent6">
                            <a:lumMod val="75000"/>
                          </a:schemeClr>
                        </a:solidFill>
                      </a:endParaRPr>
                    </a:p>
                  </a:txBody>
                  <a:tcPr marL="91575" marR="91575" anchor="ctr">
                    <a:lnL>
                      <a:noFill/>
                    </a:lnL>
                    <a:lnR>
                      <a:noFill/>
                    </a:lnR>
                    <a:lnT w="9525" cap="flat" cmpd="sng" algn="ctr">
                      <a:solidFill>
                        <a:schemeClr val="accent6">
                          <a:lumMod val="40000"/>
                          <a:lumOff val="6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F2F2F2">
                        <a:alpha val="50588"/>
                      </a:srgbClr>
                    </a:solidFill>
                  </a:tcPr>
                </a:tc>
                <a:tc>
                  <a:txBody>
                    <a:bodyPr/>
                    <a:lstStyle/>
                    <a:p>
                      <a:r>
                        <a:rPr lang="en-US" sz="1400" dirty="0">
                          <a:solidFill>
                            <a:schemeClr val="accent6">
                              <a:lumMod val="75000"/>
                            </a:schemeClr>
                          </a:solidFill>
                        </a:rPr>
                        <a:t>Update Management and Data &amp; Analytics</a:t>
                      </a:r>
                    </a:p>
                  </a:txBody>
                  <a:tcPr marL="91575" marR="91575" anchor="ctr">
                    <a:lnL>
                      <a:noFill/>
                    </a:lnL>
                    <a:lnR w="6350" cap="flat" cmpd="sng" algn="ctr">
                      <a:noFill/>
                      <a:prstDash val="solid"/>
                      <a:miter lim="800000"/>
                    </a:lnR>
                    <a:lnT w="9525" cap="flat" cmpd="sng" algn="ctr">
                      <a:solidFill>
                        <a:schemeClr val="accent6">
                          <a:lumMod val="40000"/>
                          <a:lumOff val="60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F2F2F2">
                        <a:alpha val="50588"/>
                      </a:srgbClr>
                    </a:solidFill>
                  </a:tcPr>
                </a:tc>
                <a:extLst>
                  <a:ext uri="{0D108BD9-81ED-4DB2-BD59-A6C34878D82A}">
                    <a16:rowId xmlns:a16="http://schemas.microsoft.com/office/drawing/2014/main" val="1245009439"/>
                  </a:ext>
                </a:extLst>
              </a:tr>
            </a:tbl>
          </a:graphicData>
        </a:graphic>
      </p:graphicFrame>
      <p:sp>
        <p:nvSpPr>
          <p:cNvPr id="5" name="Slide Number Placeholder 4">
            <a:extLst>
              <a:ext uri="{FF2B5EF4-FFF2-40B4-BE49-F238E27FC236}">
                <a16:creationId xmlns:a16="http://schemas.microsoft.com/office/drawing/2014/main" id="{D690FF51-52F3-304B-BB67-0A79DF2C591E}"/>
              </a:ext>
            </a:extLst>
          </p:cNvPr>
          <p:cNvSpPr>
            <a:spLocks noGrp="1"/>
          </p:cNvSpPr>
          <p:nvPr>
            <p:ph type="sldNum" sz="quarter" idx="12"/>
          </p:nvPr>
        </p:nvSpPr>
        <p:spPr/>
        <p:txBody>
          <a:bodyPr/>
          <a:lstStyle/>
          <a:p>
            <a:fld id="{48F63A3B-78C7-47BE-AE5E-E10140E04643}" type="slidenum">
              <a:rPr lang="en-US" smtClean="0"/>
              <a:pPr/>
              <a:t>5</a:t>
            </a:fld>
            <a:endParaRPr lang="en-US" dirty="0"/>
          </a:p>
        </p:txBody>
      </p:sp>
      <p:sp>
        <p:nvSpPr>
          <p:cNvPr id="17" name="TextBox 16">
            <a:extLst>
              <a:ext uri="{FF2B5EF4-FFF2-40B4-BE49-F238E27FC236}">
                <a16:creationId xmlns:a16="http://schemas.microsoft.com/office/drawing/2014/main" id="{48E6AA40-16BD-B348-A872-0E3C31799A56}"/>
              </a:ext>
            </a:extLst>
          </p:cNvPr>
          <p:cNvSpPr txBox="1"/>
          <p:nvPr/>
        </p:nvSpPr>
        <p:spPr>
          <a:xfrm>
            <a:off x="800100" y="6054337"/>
            <a:ext cx="10782299" cy="235962"/>
          </a:xfrm>
          <a:prstGeom prst="rect">
            <a:avLst/>
          </a:prstGeom>
          <a:noFill/>
        </p:spPr>
        <p:txBody>
          <a:bodyPr wrap="square" rtlCol="0">
            <a:spAutoFit/>
          </a:bodyPr>
          <a:lstStyle/>
          <a:p>
            <a:pPr algn="ctr"/>
            <a:r>
              <a:rPr lang="en-US" sz="1400" i="1" baseline="30000" dirty="0">
                <a:solidFill>
                  <a:schemeClr val="bg1">
                    <a:lumMod val="75000"/>
                  </a:schemeClr>
                </a:solidFill>
              </a:rPr>
              <a:t>*Data based on Internal Survey</a:t>
            </a:r>
          </a:p>
        </p:txBody>
      </p:sp>
      <p:cxnSp>
        <p:nvCxnSpPr>
          <p:cNvPr id="41" name="Straight Connector 40">
            <a:extLst>
              <a:ext uri="{FF2B5EF4-FFF2-40B4-BE49-F238E27FC236}">
                <a16:creationId xmlns:a16="http://schemas.microsoft.com/office/drawing/2014/main" id="{8E5FBFCB-C378-0A49-BE9D-ED15FD871E12}"/>
              </a:ext>
            </a:extLst>
          </p:cNvPr>
          <p:cNvCxnSpPr>
            <a:cxnSpLocks/>
          </p:cNvCxnSpPr>
          <p:nvPr/>
        </p:nvCxnSpPr>
        <p:spPr>
          <a:xfrm>
            <a:off x="3724437" y="1879600"/>
            <a:ext cx="0" cy="996427"/>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975DDB0-4B8A-1642-BDA1-9C973CE079C6}"/>
              </a:ext>
            </a:extLst>
          </p:cNvPr>
          <p:cNvCxnSpPr>
            <a:cxnSpLocks/>
          </p:cNvCxnSpPr>
          <p:nvPr/>
        </p:nvCxnSpPr>
        <p:spPr>
          <a:xfrm>
            <a:off x="7315973" y="1879600"/>
            <a:ext cx="0" cy="996427"/>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4B6CD7E-402E-DE48-9096-C31562639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5255" y="1926963"/>
            <a:ext cx="3009900" cy="901700"/>
          </a:xfrm>
          <a:prstGeom prst="rect">
            <a:avLst/>
          </a:prstGeom>
        </p:spPr>
      </p:pic>
      <p:pic>
        <p:nvPicPr>
          <p:cNvPr id="15" name="Picture 14">
            <a:extLst>
              <a:ext uri="{FF2B5EF4-FFF2-40B4-BE49-F238E27FC236}">
                <a16:creationId xmlns:a16="http://schemas.microsoft.com/office/drawing/2014/main" id="{0317CBD2-4ECC-934A-87AE-E2068626B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6790" y="1926963"/>
            <a:ext cx="2527300" cy="901700"/>
          </a:xfrm>
          <a:prstGeom prst="rect">
            <a:avLst/>
          </a:prstGeom>
        </p:spPr>
      </p:pic>
      <p:pic>
        <p:nvPicPr>
          <p:cNvPr id="20" name="Picture 19">
            <a:extLst>
              <a:ext uri="{FF2B5EF4-FFF2-40B4-BE49-F238E27FC236}">
                <a16:creationId xmlns:a16="http://schemas.microsoft.com/office/drawing/2014/main" id="{40FFCE12-4340-8E40-A7F2-10EC75E35B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719" y="1926963"/>
            <a:ext cx="2501900" cy="901700"/>
          </a:xfrm>
          <a:prstGeom prst="rect">
            <a:avLst/>
          </a:prstGeom>
        </p:spPr>
      </p:pic>
    </p:spTree>
    <p:extLst>
      <p:ext uri="{BB962C8B-B14F-4D97-AF65-F5344CB8AC3E}">
        <p14:creationId xmlns:p14="http://schemas.microsoft.com/office/powerpoint/2010/main" val="1770615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B61A02-B943-D142-A6D6-DC5437F58F80}"/>
              </a:ext>
            </a:extLst>
          </p:cNvPr>
          <p:cNvSpPr>
            <a:spLocks noGrp="1"/>
          </p:cNvSpPr>
          <p:nvPr>
            <p:ph type="sldNum" sz="quarter" idx="12"/>
          </p:nvPr>
        </p:nvSpPr>
        <p:spPr/>
        <p:txBody>
          <a:bodyPr/>
          <a:lstStyle/>
          <a:p>
            <a:fld id="{48F63A3B-78C7-47BE-AE5E-E10140E04643}" type="slidenum">
              <a:rPr lang="en-US" smtClean="0"/>
              <a:pPr/>
              <a:t>6</a:t>
            </a:fld>
            <a:endParaRPr lang="en-US" dirty="0"/>
          </a:p>
        </p:txBody>
      </p:sp>
      <p:pic>
        <p:nvPicPr>
          <p:cNvPr id="7" name="Picture 6">
            <a:extLst>
              <a:ext uri="{FF2B5EF4-FFF2-40B4-BE49-F238E27FC236}">
                <a16:creationId xmlns:a16="http://schemas.microsoft.com/office/drawing/2014/main" id="{D584D578-579E-CC46-8901-8C1C8C50AB0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45659" y="342900"/>
            <a:ext cx="7414484" cy="6077579"/>
          </a:xfrm>
          <a:prstGeom prst="rect">
            <a:avLst/>
          </a:prstGeom>
        </p:spPr>
      </p:pic>
    </p:spTree>
    <p:extLst>
      <p:ext uri="{BB962C8B-B14F-4D97-AF65-F5344CB8AC3E}">
        <p14:creationId xmlns:p14="http://schemas.microsoft.com/office/powerpoint/2010/main" val="3404752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80A4F99-925B-5447-AEB5-67FB9DCB840F}"/>
              </a:ext>
            </a:extLst>
          </p:cNvPr>
          <p:cNvSpPr>
            <a:spLocks noGrp="1"/>
          </p:cNvSpPr>
          <p:nvPr>
            <p:ph type="ctrTitle"/>
          </p:nvPr>
        </p:nvSpPr>
        <p:spPr/>
        <p:txBody>
          <a:bodyPr/>
          <a:lstStyle/>
          <a:p>
            <a:r>
              <a:rPr lang="en-US" dirty="0"/>
              <a:t>Remote Support</a:t>
            </a:r>
          </a:p>
        </p:txBody>
      </p:sp>
      <p:sp>
        <p:nvSpPr>
          <p:cNvPr id="3" name="Slide Number Placeholder 2">
            <a:extLst>
              <a:ext uri="{FF2B5EF4-FFF2-40B4-BE49-F238E27FC236}">
                <a16:creationId xmlns:a16="http://schemas.microsoft.com/office/drawing/2014/main" id="{1EB61A02-B943-D142-A6D6-DC5437F58F80}"/>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
        <p:nvSpPr>
          <p:cNvPr id="5" name="Content Placeholder 4">
            <a:extLst>
              <a:ext uri="{FF2B5EF4-FFF2-40B4-BE49-F238E27FC236}">
                <a16:creationId xmlns:a16="http://schemas.microsoft.com/office/drawing/2014/main" id="{D418610F-58A9-004B-9344-893CA77FC635}"/>
              </a:ext>
            </a:extLst>
          </p:cNvPr>
          <p:cNvSpPr>
            <a:spLocks noGrp="1"/>
          </p:cNvSpPr>
          <p:nvPr>
            <p:ph sz="quarter" idx="17"/>
          </p:nvPr>
        </p:nvSpPr>
        <p:spPr>
          <a:xfrm>
            <a:off x="816258" y="2567168"/>
            <a:ext cx="4934449" cy="3376432"/>
          </a:xfrm>
        </p:spPr>
        <p:txBody>
          <a:bodyPr/>
          <a:lstStyle/>
          <a:p>
            <a:pPr lvl="2">
              <a:lnSpc>
                <a:spcPct val="100000"/>
              </a:lnSpc>
            </a:pPr>
            <a:r>
              <a:rPr lang="en-US" dirty="0"/>
              <a:t>Get automated, event-based alerts so you </a:t>
            </a:r>
            <a:br>
              <a:rPr lang="en-US" dirty="0"/>
            </a:br>
            <a:r>
              <a:rPr lang="en-US" dirty="0"/>
              <a:t>can resolve issues before anyone even knows there was a problem so meeting are not delayed or disrupted</a:t>
            </a:r>
          </a:p>
          <a:p>
            <a:pPr lvl="2">
              <a:lnSpc>
                <a:spcPct val="100000"/>
              </a:lnSpc>
            </a:pPr>
            <a:r>
              <a:rPr lang="en-US" dirty="0"/>
              <a:t>Take control of devices remotely to troubleshoot and resolve technical issues faster and increase room uptime which results in increased productivity and worker satisfaction</a:t>
            </a:r>
          </a:p>
          <a:p>
            <a:pPr lvl="2">
              <a:lnSpc>
                <a:spcPct val="100000"/>
              </a:lnSpc>
            </a:pPr>
            <a:r>
              <a:rPr lang="en-US" dirty="0"/>
              <a:t>Integrate support workflows, such as ServiceNow into Crestron </a:t>
            </a:r>
            <a:r>
              <a:rPr lang="en-US" dirty="0" err="1"/>
              <a:t>XiO</a:t>
            </a:r>
            <a:r>
              <a:rPr lang="en-US" dirty="0"/>
              <a:t> Cloud for greater efficiency</a:t>
            </a:r>
          </a:p>
        </p:txBody>
      </p:sp>
      <p:sp>
        <p:nvSpPr>
          <p:cNvPr id="6" name="Text Placeholder 26">
            <a:extLst>
              <a:ext uri="{FF2B5EF4-FFF2-40B4-BE49-F238E27FC236}">
                <a16:creationId xmlns:a16="http://schemas.microsoft.com/office/drawing/2014/main" id="{0CF7FC20-9927-E540-B2B5-7E06851CE9F8}"/>
              </a:ext>
            </a:extLst>
          </p:cNvPr>
          <p:cNvSpPr txBox="1">
            <a:spLocks/>
          </p:cNvSpPr>
          <p:nvPr/>
        </p:nvSpPr>
        <p:spPr>
          <a:xfrm>
            <a:off x="356754" y="342900"/>
            <a:ext cx="4950607" cy="352472"/>
          </a:xfrm>
          <a:prstGeom prst="rect">
            <a:avLst/>
          </a:prstGeom>
        </p:spPr>
        <p:txBody>
          <a:bodyPr/>
          <a:lstStyle>
            <a:lvl1pPr marL="0" indent="0" algn="l" defTabSz="914400" rtl="0" eaLnBrk="1" latinLnBrk="0" hangingPunct="1">
              <a:lnSpc>
                <a:spcPct val="80000"/>
              </a:lnSpc>
              <a:spcBef>
                <a:spcPts val="1000"/>
              </a:spcBef>
              <a:buFontTx/>
              <a:buNone/>
              <a:defRPr sz="1800" b="1" kern="1200" baseline="0">
                <a:solidFill>
                  <a:srgbClr val="595959"/>
                </a:solidFill>
                <a:latin typeface="+mn-lt"/>
                <a:ea typeface="+mn-ea"/>
                <a:cs typeface="Arial" panose="020B0604020202020204" pitchFamily="34" charset="0"/>
              </a:defRPr>
            </a:lvl1pPr>
            <a:lvl2pPr marL="0" indent="0" algn="l" defTabSz="914400" rtl="0" eaLnBrk="1" latinLnBrk="0" hangingPunct="1">
              <a:lnSpc>
                <a:spcPct val="80000"/>
              </a:lnSpc>
              <a:spcBef>
                <a:spcPts val="500"/>
              </a:spcBef>
              <a:spcAft>
                <a:spcPts val="500"/>
              </a:spcAft>
              <a:buClr>
                <a:srgbClr val="DBD9D6"/>
              </a:buClr>
              <a:buFontTx/>
              <a:buNone/>
              <a:tabLst/>
              <a:defRPr sz="1600" kern="1200">
                <a:solidFill>
                  <a:srgbClr val="3E484F"/>
                </a:solidFill>
                <a:latin typeface="+mn-lt"/>
                <a:ea typeface="+mn-ea"/>
                <a:cs typeface="+mn-cs"/>
              </a:defRPr>
            </a:lvl2pPr>
            <a:lvl3pPr marL="298450" indent="-285750" algn="l" defTabSz="914400" rtl="0" eaLnBrk="1" latinLnBrk="0" hangingPunct="1">
              <a:lnSpc>
                <a:spcPct val="80000"/>
              </a:lnSpc>
              <a:spcBef>
                <a:spcPts val="500"/>
              </a:spcBef>
              <a:spcAft>
                <a:spcPts val="500"/>
              </a:spcAft>
              <a:buClr>
                <a:srgbClr val="595959"/>
              </a:buClr>
              <a:buSzPct val="110000"/>
              <a:buFont typeface="Arial" panose="020B0604020202020204" pitchFamily="34" charset="0"/>
              <a:buChar char="•"/>
              <a:tabLst/>
              <a:defRPr sz="1600" kern="1200">
                <a:solidFill>
                  <a:srgbClr val="595959"/>
                </a:solidFill>
                <a:latin typeface="+mn-lt"/>
                <a:ea typeface="+mn-ea"/>
                <a:cs typeface="+mn-cs"/>
              </a:defRPr>
            </a:lvl3pPr>
            <a:lvl4pPr marL="636587" marR="0" indent="-285750" algn="l" defTabSz="914400" rtl="0" eaLnBrk="1" fontAlgn="auto" latinLnBrk="0" hangingPunct="1">
              <a:lnSpc>
                <a:spcPct val="80000"/>
              </a:lnSpc>
              <a:spcBef>
                <a:spcPts val="500"/>
              </a:spcBef>
              <a:spcAft>
                <a:spcPts val="500"/>
              </a:spcAft>
              <a:buClr>
                <a:srgbClr val="595959"/>
              </a:buClr>
              <a:buSzPct val="120000"/>
              <a:buFont typeface="Arial" panose="020B0604020202020204" pitchFamily="34" charset="0"/>
              <a:buChar char="•"/>
              <a:tabLst/>
              <a:defRPr sz="1400" kern="1200">
                <a:solidFill>
                  <a:srgbClr val="595959"/>
                </a:solidFill>
                <a:latin typeface="+mn-lt"/>
                <a:ea typeface="+mn-ea"/>
                <a:cs typeface="+mn-cs"/>
              </a:defRPr>
            </a:lvl4pPr>
            <a:lvl5pPr marL="971550" marR="0" indent="-285750" algn="l" defTabSz="914400" rtl="0" eaLnBrk="1" fontAlgn="auto" latinLnBrk="0" hangingPunct="1">
              <a:lnSpc>
                <a:spcPct val="80000"/>
              </a:lnSpc>
              <a:spcBef>
                <a:spcPts val="500"/>
              </a:spcBef>
              <a:spcAft>
                <a:spcPts val="500"/>
              </a:spcAft>
              <a:buClr>
                <a:srgbClr val="595959"/>
              </a:buClr>
              <a:buSzPct val="110000"/>
              <a:buFont typeface="Arial" panose="020B0604020202020204" pitchFamily="34" charset="0"/>
              <a:buChar char="•"/>
              <a:tabLst/>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bg1">
                    <a:lumMod val="75000"/>
                  </a:schemeClr>
                </a:solidFill>
              </a:rPr>
              <a:t>One Solution: </a:t>
            </a:r>
            <a:r>
              <a:rPr lang="en-US" sz="1200" b="0" dirty="0" err="1">
                <a:solidFill>
                  <a:schemeClr val="bg1">
                    <a:lumMod val="75000"/>
                  </a:schemeClr>
                </a:solidFill>
              </a:rPr>
              <a:t>XiO</a:t>
            </a:r>
            <a:r>
              <a:rPr lang="en-US" sz="1200" b="0" dirty="0">
                <a:solidFill>
                  <a:schemeClr val="bg1">
                    <a:lumMod val="75000"/>
                  </a:schemeClr>
                </a:solidFill>
              </a:rPr>
              <a:t> Cloud</a:t>
            </a:r>
          </a:p>
        </p:txBody>
      </p:sp>
      <p:pic>
        <p:nvPicPr>
          <p:cNvPr id="24" name="Picture 23">
            <a:extLst>
              <a:ext uri="{FF2B5EF4-FFF2-40B4-BE49-F238E27FC236}">
                <a16:creationId xmlns:a16="http://schemas.microsoft.com/office/drawing/2014/main" id="{66F82E9B-0447-0E4D-A098-0A6C5A20C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1928" y="1397932"/>
            <a:ext cx="5520468" cy="4448686"/>
          </a:xfrm>
          <a:prstGeom prst="rect">
            <a:avLst/>
          </a:prstGeom>
        </p:spPr>
      </p:pic>
    </p:spTree>
    <p:extLst>
      <p:ext uri="{BB962C8B-B14F-4D97-AF65-F5344CB8AC3E}">
        <p14:creationId xmlns:p14="http://schemas.microsoft.com/office/powerpoint/2010/main" val="1922713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80A4F99-925B-5447-AEB5-67FB9DCB840F}"/>
              </a:ext>
            </a:extLst>
          </p:cNvPr>
          <p:cNvSpPr>
            <a:spLocks noGrp="1"/>
          </p:cNvSpPr>
          <p:nvPr>
            <p:ph type="ctrTitle"/>
          </p:nvPr>
        </p:nvSpPr>
        <p:spPr/>
        <p:txBody>
          <a:bodyPr/>
          <a:lstStyle/>
          <a:p>
            <a:r>
              <a:rPr lang="en-US" dirty="0"/>
              <a:t>Maintain Operation Standards</a:t>
            </a:r>
          </a:p>
        </p:txBody>
      </p:sp>
      <p:sp>
        <p:nvSpPr>
          <p:cNvPr id="3" name="Slide Number Placeholder 2">
            <a:extLst>
              <a:ext uri="{FF2B5EF4-FFF2-40B4-BE49-F238E27FC236}">
                <a16:creationId xmlns:a16="http://schemas.microsoft.com/office/drawing/2014/main" id="{1EB61A02-B943-D142-A6D6-DC5437F58F80}"/>
              </a:ext>
            </a:extLst>
          </p:cNvPr>
          <p:cNvSpPr>
            <a:spLocks noGrp="1"/>
          </p:cNvSpPr>
          <p:nvPr>
            <p:ph type="sldNum" sz="quarter" idx="12"/>
          </p:nvPr>
        </p:nvSpPr>
        <p:spPr/>
        <p:txBody>
          <a:bodyPr/>
          <a:lstStyle/>
          <a:p>
            <a:fld id="{48F63A3B-78C7-47BE-AE5E-E10140E04643}" type="slidenum">
              <a:rPr lang="en-US" smtClean="0"/>
              <a:pPr/>
              <a:t>8</a:t>
            </a:fld>
            <a:endParaRPr lang="en-US" dirty="0"/>
          </a:p>
        </p:txBody>
      </p:sp>
      <p:sp>
        <p:nvSpPr>
          <p:cNvPr id="5" name="Content Placeholder 4">
            <a:extLst>
              <a:ext uri="{FF2B5EF4-FFF2-40B4-BE49-F238E27FC236}">
                <a16:creationId xmlns:a16="http://schemas.microsoft.com/office/drawing/2014/main" id="{D418610F-58A9-004B-9344-893CA77FC635}"/>
              </a:ext>
            </a:extLst>
          </p:cNvPr>
          <p:cNvSpPr>
            <a:spLocks noGrp="1"/>
          </p:cNvSpPr>
          <p:nvPr>
            <p:ph sz="quarter" idx="17"/>
          </p:nvPr>
        </p:nvSpPr>
        <p:spPr>
          <a:xfrm>
            <a:off x="816258" y="2567168"/>
            <a:ext cx="4393695" cy="3376432"/>
          </a:xfrm>
        </p:spPr>
        <p:txBody>
          <a:bodyPr/>
          <a:lstStyle/>
          <a:p>
            <a:pPr lvl="2">
              <a:lnSpc>
                <a:spcPct val="100000"/>
              </a:lnSpc>
            </a:pPr>
            <a:r>
              <a:rPr lang="en-US" dirty="0" err="1"/>
              <a:t>XiO</a:t>
            </a:r>
            <a:r>
              <a:rPr lang="en-US" dirty="0"/>
              <a:t> Cloud provides a single dashboard for visibility to device licenses and firmware/software versioning</a:t>
            </a:r>
          </a:p>
          <a:p>
            <a:pPr lvl="2">
              <a:lnSpc>
                <a:spcPct val="100000"/>
              </a:lnSpc>
            </a:pPr>
            <a:r>
              <a:rPr lang="en-US" dirty="0"/>
              <a:t>Simple, comprehensive visibility to device lifecycles enables you to more efficiently schedule updates, prepare budgets, and anticipate needs</a:t>
            </a:r>
          </a:p>
        </p:txBody>
      </p:sp>
      <p:sp>
        <p:nvSpPr>
          <p:cNvPr id="6" name="Text Placeholder 26">
            <a:extLst>
              <a:ext uri="{FF2B5EF4-FFF2-40B4-BE49-F238E27FC236}">
                <a16:creationId xmlns:a16="http://schemas.microsoft.com/office/drawing/2014/main" id="{0CF7FC20-9927-E540-B2B5-7E06851CE9F8}"/>
              </a:ext>
            </a:extLst>
          </p:cNvPr>
          <p:cNvSpPr txBox="1">
            <a:spLocks/>
          </p:cNvSpPr>
          <p:nvPr/>
        </p:nvSpPr>
        <p:spPr>
          <a:xfrm>
            <a:off x="356754" y="342900"/>
            <a:ext cx="4950607" cy="352472"/>
          </a:xfrm>
          <a:prstGeom prst="rect">
            <a:avLst/>
          </a:prstGeom>
        </p:spPr>
        <p:txBody>
          <a:bodyPr/>
          <a:lstStyle>
            <a:lvl1pPr marL="0" indent="0" algn="l" defTabSz="914400" rtl="0" eaLnBrk="1" latinLnBrk="0" hangingPunct="1">
              <a:lnSpc>
                <a:spcPct val="80000"/>
              </a:lnSpc>
              <a:spcBef>
                <a:spcPts val="1000"/>
              </a:spcBef>
              <a:buFontTx/>
              <a:buNone/>
              <a:defRPr sz="1800" b="1" kern="1200" baseline="0">
                <a:solidFill>
                  <a:srgbClr val="595959"/>
                </a:solidFill>
                <a:latin typeface="+mn-lt"/>
                <a:ea typeface="+mn-ea"/>
                <a:cs typeface="Arial" panose="020B0604020202020204" pitchFamily="34" charset="0"/>
              </a:defRPr>
            </a:lvl1pPr>
            <a:lvl2pPr marL="0" indent="0" algn="l" defTabSz="914400" rtl="0" eaLnBrk="1" latinLnBrk="0" hangingPunct="1">
              <a:lnSpc>
                <a:spcPct val="80000"/>
              </a:lnSpc>
              <a:spcBef>
                <a:spcPts val="500"/>
              </a:spcBef>
              <a:spcAft>
                <a:spcPts val="500"/>
              </a:spcAft>
              <a:buClr>
                <a:srgbClr val="DBD9D6"/>
              </a:buClr>
              <a:buFontTx/>
              <a:buNone/>
              <a:tabLst/>
              <a:defRPr sz="1600" kern="1200">
                <a:solidFill>
                  <a:srgbClr val="3E484F"/>
                </a:solidFill>
                <a:latin typeface="+mn-lt"/>
                <a:ea typeface="+mn-ea"/>
                <a:cs typeface="+mn-cs"/>
              </a:defRPr>
            </a:lvl2pPr>
            <a:lvl3pPr marL="298450" indent="-285750" algn="l" defTabSz="914400" rtl="0" eaLnBrk="1" latinLnBrk="0" hangingPunct="1">
              <a:lnSpc>
                <a:spcPct val="80000"/>
              </a:lnSpc>
              <a:spcBef>
                <a:spcPts val="500"/>
              </a:spcBef>
              <a:spcAft>
                <a:spcPts val="500"/>
              </a:spcAft>
              <a:buClr>
                <a:srgbClr val="595959"/>
              </a:buClr>
              <a:buSzPct val="110000"/>
              <a:buFont typeface="Arial" panose="020B0604020202020204" pitchFamily="34" charset="0"/>
              <a:buChar char="•"/>
              <a:tabLst/>
              <a:defRPr sz="1600" kern="1200">
                <a:solidFill>
                  <a:srgbClr val="595959"/>
                </a:solidFill>
                <a:latin typeface="+mn-lt"/>
                <a:ea typeface="+mn-ea"/>
                <a:cs typeface="+mn-cs"/>
              </a:defRPr>
            </a:lvl3pPr>
            <a:lvl4pPr marL="636587" marR="0" indent="-285750" algn="l" defTabSz="914400" rtl="0" eaLnBrk="1" fontAlgn="auto" latinLnBrk="0" hangingPunct="1">
              <a:lnSpc>
                <a:spcPct val="80000"/>
              </a:lnSpc>
              <a:spcBef>
                <a:spcPts val="500"/>
              </a:spcBef>
              <a:spcAft>
                <a:spcPts val="500"/>
              </a:spcAft>
              <a:buClr>
                <a:srgbClr val="595959"/>
              </a:buClr>
              <a:buSzPct val="120000"/>
              <a:buFont typeface="Arial" panose="020B0604020202020204" pitchFamily="34" charset="0"/>
              <a:buChar char="•"/>
              <a:tabLst/>
              <a:defRPr sz="1400" kern="1200">
                <a:solidFill>
                  <a:srgbClr val="595959"/>
                </a:solidFill>
                <a:latin typeface="+mn-lt"/>
                <a:ea typeface="+mn-ea"/>
                <a:cs typeface="+mn-cs"/>
              </a:defRPr>
            </a:lvl4pPr>
            <a:lvl5pPr marL="971550" marR="0" indent="-285750" algn="l" defTabSz="914400" rtl="0" eaLnBrk="1" fontAlgn="auto" latinLnBrk="0" hangingPunct="1">
              <a:lnSpc>
                <a:spcPct val="80000"/>
              </a:lnSpc>
              <a:spcBef>
                <a:spcPts val="500"/>
              </a:spcBef>
              <a:spcAft>
                <a:spcPts val="500"/>
              </a:spcAft>
              <a:buClr>
                <a:srgbClr val="595959"/>
              </a:buClr>
              <a:buSzPct val="110000"/>
              <a:buFont typeface="Arial" panose="020B0604020202020204" pitchFamily="34" charset="0"/>
              <a:buChar char="•"/>
              <a:tabLst/>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bg1">
                    <a:lumMod val="75000"/>
                  </a:schemeClr>
                </a:solidFill>
              </a:rPr>
              <a:t>One Solution: </a:t>
            </a:r>
            <a:r>
              <a:rPr lang="en-US" sz="1200" b="0" dirty="0" err="1">
                <a:solidFill>
                  <a:schemeClr val="bg1">
                    <a:lumMod val="75000"/>
                  </a:schemeClr>
                </a:solidFill>
              </a:rPr>
              <a:t>XiO</a:t>
            </a:r>
            <a:r>
              <a:rPr lang="en-US" sz="1200" b="0" dirty="0">
                <a:solidFill>
                  <a:schemeClr val="bg1">
                    <a:lumMod val="75000"/>
                  </a:schemeClr>
                </a:solidFill>
              </a:rPr>
              <a:t> Cloud</a:t>
            </a:r>
          </a:p>
        </p:txBody>
      </p:sp>
      <p:pic>
        <p:nvPicPr>
          <p:cNvPr id="2" name="Picture 1">
            <a:extLst>
              <a:ext uri="{FF2B5EF4-FFF2-40B4-BE49-F238E27FC236}">
                <a16:creationId xmlns:a16="http://schemas.microsoft.com/office/drawing/2014/main" id="{3D91F912-72B9-2345-B92E-493F56BFD0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6442" y="1385454"/>
            <a:ext cx="5535953" cy="4461164"/>
          </a:xfrm>
          <a:prstGeom prst="rect">
            <a:avLst/>
          </a:prstGeom>
        </p:spPr>
      </p:pic>
    </p:spTree>
    <p:extLst>
      <p:ext uri="{BB962C8B-B14F-4D97-AF65-F5344CB8AC3E}">
        <p14:creationId xmlns:p14="http://schemas.microsoft.com/office/powerpoint/2010/main" val="4150259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80A4F99-925B-5447-AEB5-67FB9DCB840F}"/>
              </a:ext>
            </a:extLst>
          </p:cNvPr>
          <p:cNvSpPr>
            <a:spLocks noGrp="1"/>
          </p:cNvSpPr>
          <p:nvPr>
            <p:ph type="ctrTitle"/>
          </p:nvPr>
        </p:nvSpPr>
        <p:spPr/>
        <p:txBody>
          <a:bodyPr/>
          <a:lstStyle/>
          <a:p>
            <a:r>
              <a:rPr lang="en-US" dirty="0"/>
              <a:t>Manage Device Lifecycles</a:t>
            </a:r>
          </a:p>
        </p:txBody>
      </p:sp>
      <p:sp>
        <p:nvSpPr>
          <p:cNvPr id="3" name="Slide Number Placeholder 2">
            <a:extLst>
              <a:ext uri="{FF2B5EF4-FFF2-40B4-BE49-F238E27FC236}">
                <a16:creationId xmlns:a16="http://schemas.microsoft.com/office/drawing/2014/main" id="{1EB61A02-B943-D142-A6D6-DC5437F58F80}"/>
              </a:ext>
            </a:extLst>
          </p:cNvPr>
          <p:cNvSpPr>
            <a:spLocks noGrp="1"/>
          </p:cNvSpPr>
          <p:nvPr>
            <p:ph type="sldNum" sz="quarter" idx="12"/>
          </p:nvPr>
        </p:nvSpPr>
        <p:spPr/>
        <p:txBody>
          <a:bodyPr/>
          <a:lstStyle/>
          <a:p>
            <a:fld id="{48F63A3B-78C7-47BE-AE5E-E10140E04643}" type="slidenum">
              <a:rPr lang="en-US" smtClean="0"/>
              <a:pPr/>
              <a:t>9</a:t>
            </a:fld>
            <a:endParaRPr lang="en-US" dirty="0"/>
          </a:p>
        </p:txBody>
      </p:sp>
      <p:sp>
        <p:nvSpPr>
          <p:cNvPr id="5" name="Content Placeholder 4">
            <a:extLst>
              <a:ext uri="{FF2B5EF4-FFF2-40B4-BE49-F238E27FC236}">
                <a16:creationId xmlns:a16="http://schemas.microsoft.com/office/drawing/2014/main" id="{D418610F-58A9-004B-9344-893CA77FC635}"/>
              </a:ext>
            </a:extLst>
          </p:cNvPr>
          <p:cNvSpPr>
            <a:spLocks noGrp="1"/>
          </p:cNvSpPr>
          <p:nvPr>
            <p:ph sz="quarter" idx="17"/>
          </p:nvPr>
        </p:nvSpPr>
        <p:spPr>
          <a:xfrm>
            <a:off x="816258" y="2567168"/>
            <a:ext cx="4393695" cy="3376432"/>
          </a:xfrm>
        </p:spPr>
        <p:txBody>
          <a:bodyPr>
            <a:normAutofit/>
          </a:bodyPr>
          <a:lstStyle/>
          <a:p>
            <a:pPr lvl="2">
              <a:lnSpc>
                <a:spcPct val="100000"/>
              </a:lnSpc>
            </a:pPr>
            <a:r>
              <a:rPr lang="en-US" dirty="0"/>
              <a:t>Establish standard room configurations and deploy remotely to individual or groups of rooms at the same time which saves time, increases room uptime, and mitigates risks</a:t>
            </a:r>
          </a:p>
          <a:p>
            <a:pPr lvl="2">
              <a:lnSpc>
                <a:spcPct val="100000"/>
              </a:lnSpc>
            </a:pPr>
            <a:r>
              <a:rPr lang="en-US" dirty="0"/>
              <a:t>Firmware and software updates may be pushed remotely to individual, group, or all devices at the same time which saves time, increases room uptime, and mitigates risk</a:t>
            </a:r>
          </a:p>
          <a:p>
            <a:pPr lvl="2">
              <a:lnSpc>
                <a:spcPct val="100000"/>
              </a:lnSpc>
            </a:pPr>
            <a:r>
              <a:rPr lang="en-US" dirty="0"/>
              <a:t>Establish event schedules for turning devices on and off</a:t>
            </a:r>
          </a:p>
        </p:txBody>
      </p:sp>
      <p:sp>
        <p:nvSpPr>
          <p:cNvPr id="6" name="Text Placeholder 26">
            <a:extLst>
              <a:ext uri="{FF2B5EF4-FFF2-40B4-BE49-F238E27FC236}">
                <a16:creationId xmlns:a16="http://schemas.microsoft.com/office/drawing/2014/main" id="{0CF7FC20-9927-E540-B2B5-7E06851CE9F8}"/>
              </a:ext>
            </a:extLst>
          </p:cNvPr>
          <p:cNvSpPr txBox="1">
            <a:spLocks/>
          </p:cNvSpPr>
          <p:nvPr/>
        </p:nvSpPr>
        <p:spPr>
          <a:xfrm>
            <a:off x="356754" y="342900"/>
            <a:ext cx="4950607" cy="352472"/>
          </a:xfrm>
          <a:prstGeom prst="rect">
            <a:avLst/>
          </a:prstGeom>
        </p:spPr>
        <p:txBody>
          <a:bodyPr/>
          <a:lstStyle>
            <a:lvl1pPr marL="0" indent="0" algn="l" defTabSz="914400" rtl="0" eaLnBrk="1" latinLnBrk="0" hangingPunct="1">
              <a:lnSpc>
                <a:spcPct val="80000"/>
              </a:lnSpc>
              <a:spcBef>
                <a:spcPts val="1000"/>
              </a:spcBef>
              <a:buFontTx/>
              <a:buNone/>
              <a:defRPr sz="1800" b="1" kern="1200" baseline="0">
                <a:solidFill>
                  <a:srgbClr val="595959"/>
                </a:solidFill>
                <a:latin typeface="+mn-lt"/>
                <a:ea typeface="+mn-ea"/>
                <a:cs typeface="Arial" panose="020B0604020202020204" pitchFamily="34" charset="0"/>
              </a:defRPr>
            </a:lvl1pPr>
            <a:lvl2pPr marL="0" indent="0" algn="l" defTabSz="914400" rtl="0" eaLnBrk="1" latinLnBrk="0" hangingPunct="1">
              <a:lnSpc>
                <a:spcPct val="80000"/>
              </a:lnSpc>
              <a:spcBef>
                <a:spcPts val="500"/>
              </a:spcBef>
              <a:spcAft>
                <a:spcPts val="500"/>
              </a:spcAft>
              <a:buClr>
                <a:srgbClr val="DBD9D6"/>
              </a:buClr>
              <a:buFontTx/>
              <a:buNone/>
              <a:tabLst/>
              <a:defRPr sz="1600" kern="1200">
                <a:solidFill>
                  <a:srgbClr val="3E484F"/>
                </a:solidFill>
                <a:latin typeface="+mn-lt"/>
                <a:ea typeface="+mn-ea"/>
                <a:cs typeface="+mn-cs"/>
              </a:defRPr>
            </a:lvl2pPr>
            <a:lvl3pPr marL="298450" indent="-285750" algn="l" defTabSz="914400" rtl="0" eaLnBrk="1" latinLnBrk="0" hangingPunct="1">
              <a:lnSpc>
                <a:spcPct val="80000"/>
              </a:lnSpc>
              <a:spcBef>
                <a:spcPts val="500"/>
              </a:spcBef>
              <a:spcAft>
                <a:spcPts val="500"/>
              </a:spcAft>
              <a:buClr>
                <a:srgbClr val="595959"/>
              </a:buClr>
              <a:buSzPct val="110000"/>
              <a:buFont typeface="Arial" panose="020B0604020202020204" pitchFamily="34" charset="0"/>
              <a:buChar char="•"/>
              <a:tabLst/>
              <a:defRPr sz="1600" kern="1200">
                <a:solidFill>
                  <a:srgbClr val="595959"/>
                </a:solidFill>
                <a:latin typeface="+mn-lt"/>
                <a:ea typeface="+mn-ea"/>
                <a:cs typeface="+mn-cs"/>
              </a:defRPr>
            </a:lvl3pPr>
            <a:lvl4pPr marL="636587" marR="0" indent="-285750" algn="l" defTabSz="914400" rtl="0" eaLnBrk="1" fontAlgn="auto" latinLnBrk="0" hangingPunct="1">
              <a:lnSpc>
                <a:spcPct val="80000"/>
              </a:lnSpc>
              <a:spcBef>
                <a:spcPts val="500"/>
              </a:spcBef>
              <a:spcAft>
                <a:spcPts val="500"/>
              </a:spcAft>
              <a:buClr>
                <a:srgbClr val="595959"/>
              </a:buClr>
              <a:buSzPct val="120000"/>
              <a:buFont typeface="Arial" panose="020B0604020202020204" pitchFamily="34" charset="0"/>
              <a:buChar char="•"/>
              <a:tabLst/>
              <a:defRPr sz="1400" kern="1200">
                <a:solidFill>
                  <a:srgbClr val="595959"/>
                </a:solidFill>
                <a:latin typeface="+mn-lt"/>
                <a:ea typeface="+mn-ea"/>
                <a:cs typeface="+mn-cs"/>
              </a:defRPr>
            </a:lvl4pPr>
            <a:lvl5pPr marL="971550" marR="0" indent="-285750" algn="l" defTabSz="914400" rtl="0" eaLnBrk="1" fontAlgn="auto" latinLnBrk="0" hangingPunct="1">
              <a:lnSpc>
                <a:spcPct val="80000"/>
              </a:lnSpc>
              <a:spcBef>
                <a:spcPts val="500"/>
              </a:spcBef>
              <a:spcAft>
                <a:spcPts val="500"/>
              </a:spcAft>
              <a:buClr>
                <a:srgbClr val="595959"/>
              </a:buClr>
              <a:buSzPct val="110000"/>
              <a:buFont typeface="Arial" panose="020B0604020202020204" pitchFamily="34" charset="0"/>
              <a:buChar char="•"/>
              <a:tabLst/>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bg1">
                    <a:lumMod val="75000"/>
                  </a:schemeClr>
                </a:solidFill>
              </a:rPr>
              <a:t>One Solution: </a:t>
            </a:r>
            <a:r>
              <a:rPr lang="en-US" sz="1200" b="0" dirty="0" err="1">
                <a:solidFill>
                  <a:schemeClr val="bg1">
                    <a:lumMod val="75000"/>
                  </a:schemeClr>
                </a:solidFill>
              </a:rPr>
              <a:t>XiO</a:t>
            </a:r>
            <a:r>
              <a:rPr lang="en-US" sz="1200" b="0" dirty="0">
                <a:solidFill>
                  <a:schemeClr val="bg1">
                    <a:lumMod val="75000"/>
                  </a:schemeClr>
                </a:solidFill>
              </a:rPr>
              <a:t> Cloud</a:t>
            </a:r>
          </a:p>
        </p:txBody>
      </p:sp>
      <p:pic>
        <p:nvPicPr>
          <p:cNvPr id="8" name="Picture 7">
            <a:extLst>
              <a:ext uri="{FF2B5EF4-FFF2-40B4-BE49-F238E27FC236}">
                <a16:creationId xmlns:a16="http://schemas.microsoft.com/office/drawing/2014/main" id="{3084F889-7581-8D43-ADCD-5210234849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6443" y="1385454"/>
            <a:ext cx="5535952" cy="4461164"/>
          </a:xfrm>
          <a:prstGeom prst="rect">
            <a:avLst/>
          </a:prstGeom>
        </p:spPr>
      </p:pic>
    </p:spTree>
    <p:extLst>
      <p:ext uri="{BB962C8B-B14F-4D97-AF65-F5344CB8AC3E}">
        <p14:creationId xmlns:p14="http://schemas.microsoft.com/office/powerpoint/2010/main" val="1766846910"/>
      </p:ext>
    </p:extLst>
  </p:cSld>
  <p:clrMapOvr>
    <a:masterClrMapping/>
  </p:clrMapOvr>
</p:sld>
</file>

<file path=ppt/theme/theme1.xml><?xml version="1.0" encoding="utf-8"?>
<a:theme xmlns:a="http://schemas.openxmlformats.org/drawingml/2006/main" name="Crestron Corporate PPT">
  <a:themeElements>
    <a:clrScheme name="Crestron Color Palette">
      <a:dk1>
        <a:srgbClr val="000000"/>
      </a:dk1>
      <a:lt1>
        <a:srgbClr val="FFFFFF"/>
      </a:lt1>
      <a:dk2>
        <a:srgbClr val="44546A"/>
      </a:dk2>
      <a:lt2>
        <a:srgbClr val="E7E6E6"/>
      </a:lt2>
      <a:accent1>
        <a:srgbClr val="00497F"/>
      </a:accent1>
      <a:accent2>
        <a:srgbClr val="007BA0"/>
      </a:accent2>
      <a:accent3>
        <a:srgbClr val="ED363D"/>
      </a:accent3>
      <a:accent4>
        <a:srgbClr val="C0CDCE"/>
      </a:accent4>
      <a:accent5>
        <a:srgbClr val="007BA0"/>
      </a:accent5>
      <a:accent6>
        <a:srgbClr val="7A7E81"/>
      </a:accent6>
      <a:hlink>
        <a:srgbClr val="00497F"/>
      </a:hlink>
      <a:folHlink>
        <a:srgbClr val="EF4E2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31DA8A8-C8D7-3D42-BE3E-199E8D849CD3}" vid="{8665160E-A7EB-4B48-B949-40C6603AAD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Crestron Corporate PPT</Template>
  <TotalTime>35247</TotalTime>
  <Words>950</Words>
  <Application>Microsoft Macintosh PowerPoint</Application>
  <PresentationFormat>Widescreen</PresentationFormat>
  <Paragraphs>135</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Black</vt:lpstr>
      <vt:lpstr>Arial Narrow</vt:lpstr>
      <vt:lpstr>Calibri</vt:lpstr>
      <vt:lpstr>Wingdings</vt:lpstr>
      <vt:lpstr>Crestron Corporate PPT</vt:lpstr>
      <vt:lpstr>Crestron XiO Cloud®</vt:lpstr>
      <vt:lpstr>The AV/IT Challenge</vt:lpstr>
      <vt:lpstr>PowerPoint Presentation</vt:lpstr>
      <vt:lpstr>Crestron XiO Cloud</vt:lpstr>
      <vt:lpstr>At a Glance</vt:lpstr>
      <vt:lpstr>PowerPoint Presentation</vt:lpstr>
      <vt:lpstr>Remote Support</vt:lpstr>
      <vt:lpstr>Maintain Operation Standards</vt:lpstr>
      <vt:lpstr>Manage Device Lifecycles</vt:lpstr>
      <vt:lpstr>Enhanced Insights</vt:lpstr>
      <vt:lpstr>Technology Operations Management</vt:lpstr>
      <vt:lpstr>The Crestron Ecosystem</vt:lpstr>
      <vt:lpstr>Technology Operations Management</vt:lpstr>
      <vt:lpstr>Licensing</vt:lpstr>
      <vt:lpstr>Learn more</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Crestron and Comcast</dc:title>
  <dc:creator>Lauren Hemingway</dc:creator>
  <cp:lastModifiedBy>Microsoft Office User</cp:lastModifiedBy>
  <cp:revision>272</cp:revision>
  <dcterms:created xsi:type="dcterms:W3CDTF">2021-07-08T22:28:48Z</dcterms:created>
  <dcterms:modified xsi:type="dcterms:W3CDTF">2021-12-14T17:45:15Z</dcterms:modified>
</cp:coreProperties>
</file>